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59" r:id="rId7"/>
    <p:sldId id="286" r:id="rId8"/>
    <p:sldId id="284" r:id="rId9"/>
    <p:sldId id="260" r:id="rId10"/>
    <p:sldId id="309" r:id="rId11"/>
    <p:sldId id="293" r:id="rId12"/>
    <p:sldId id="279" r:id="rId13"/>
    <p:sldId id="325" r:id="rId14"/>
    <p:sldId id="322" r:id="rId15"/>
    <p:sldId id="327" r:id="rId16"/>
    <p:sldId id="328" r:id="rId17"/>
    <p:sldId id="326" r:id="rId18"/>
    <p:sldId id="321" r:id="rId19"/>
    <p:sldId id="330" r:id="rId20"/>
    <p:sldId id="331" r:id="rId21"/>
    <p:sldId id="329" r:id="rId22"/>
    <p:sldId id="291" r:id="rId23"/>
    <p:sldId id="323" r:id="rId24"/>
    <p:sldId id="311" r:id="rId25"/>
    <p:sldId id="332" r:id="rId26"/>
    <p:sldId id="335" r:id="rId27"/>
    <p:sldId id="33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260"/>
    <a:srgbClr val="60C2D6"/>
    <a:srgbClr val="D29500"/>
    <a:srgbClr val="5D9239"/>
    <a:srgbClr val="008080"/>
    <a:srgbClr val="FF9900"/>
    <a:srgbClr val="9F857D"/>
    <a:srgbClr val="5F4C4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D3113-9732-4350-A74B-613794486FDC}" v="2624" dt="2019-06-20T21:09:22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291" autoAdjust="0"/>
  </p:normalViewPr>
  <p:slideViewPr>
    <p:cSldViewPr snapToGrid="0">
      <p:cViewPr varScale="1">
        <p:scale>
          <a:sx n="98" d="100"/>
          <a:sy n="98" d="100"/>
        </p:scale>
        <p:origin x="1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Favreau" userId="7bcf7834-f388-4dfa-ac94-5b034d0dff2c" providerId="ADAL" clId="{615772CC-6AF0-48E3-B7A3-0A2ACF0C1773}"/>
    <pc:docChg chg="undo custSel addSld delSld modSld sldOrd">
      <pc:chgData name="Martin Favreau" userId="7bcf7834-f388-4dfa-ac94-5b034d0dff2c" providerId="ADAL" clId="{615772CC-6AF0-48E3-B7A3-0A2ACF0C1773}" dt="2019-03-27T08:52:46.679" v="5786" actId="478"/>
      <pc:docMkLst>
        <pc:docMk/>
      </pc:docMkLst>
      <pc:sldChg chg="modSp">
        <pc:chgData name="Martin Favreau" userId="7bcf7834-f388-4dfa-ac94-5b034d0dff2c" providerId="ADAL" clId="{615772CC-6AF0-48E3-B7A3-0A2ACF0C1773}" dt="2019-03-26T11:53:02.200" v="39" actId="20577"/>
        <pc:sldMkLst>
          <pc:docMk/>
          <pc:sldMk cId="752342432" sldId="257"/>
        </pc:sldMkLst>
        <pc:spChg chg="mod">
          <ac:chgData name="Martin Favreau" userId="7bcf7834-f388-4dfa-ac94-5b034d0dff2c" providerId="ADAL" clId="{615772CC-6AF0-48E3-B7A3-0A2ACF0C1773}" dt="2019-03-26T11:53:02.200" v="39" actId="20577"/>
          <ac:spMkLst>
            <pc:docMk/>
            <pc:sldMk cId="752342432" sldId="257"/>
            <ac:spMk id="2" creationId="{00000000-0000-0000-0000-000000000000}"/>
          </ac:spMkLst>
        </pc:spChg>
      </pc:sldChg>
      <pc:sldChg chg="addSp delSp modSp">
        <pc:chgData name="Martin Favreau" userId="7bcf7834-f388-4dfa-ac94-5b034d0dff2c" providerId="ADAL" clId="{615772CC-6AF0-48E3-B7A3-0A2ACF0C1773}" dt="2019-03-26T16:09:58.259" v="5679" actId="1036"/>
        <pc:sldMkLst>
          <pc:docMk/>
          <pc:sldMk cId="20077738" sldId="259"/>
        </pc:sldMkLst>
        <pc:spChg chg="mod">
          <ac:chgData name="Martin Favreau" userId="7bcf7834-f388-4dfa-ac94-5b034d0dff2c" providerId="ADAL" clId="{615772CC-6AF0-48E3-B7A3-0A2ACF0C1773}" dt="2019-03-26T15:40:50.947" v="5244" actId="20577"/>
          <ac:spMkLst>
            <pc:docMk/>
            <pc:sldMk cId="20077738" sldId="259"/>
            <ac:spMk id="2" creationId="{00000000-0000-0000-0000-000000000000}"/>
          </ac:spMkLst>
        </pc:spChg>
        <pc:spChg chg="del">
          <ac:chgData name="Martin Favreau" userId="7bcf7834-f388-4dfa-ac94-5b034d0dff2c" providerId="ADAL" clId="{615772CC-6AF0-48E3-B7A3-0A2ACF0C1773}" dt="2019-03-26T12:31:00.649" v="175" actId="478"/>
          <ac:spMkLst>
            <pc:docMk/>
            <pc:sldMk cId="20077738" sldId="259"/>
            <ac:spMk id="3" creationId="{00000000-0000-0000-0000-000000000000}"/>
          </ac:spMkLst>
        </pc:spChg>
        <pc:spChg chg="add del mod">
          <ac:chgData name="Martin Favreau" userId="7bcf7834-f388-4dfa-ac94-5b034d0dff2c" providerId="ADAL" clId="{615772CC-6AF0-48E3-B7A3-0A2ACF0C1773}" dt="2019-03-26T12:31:02.062" v="176" actId="478"/>
          <ac:spMkLst>
            <pc:docMk/>
            <pc:sldMk cId="20077738" sldId="259"/>
            <ac:spMk id="5" creationId="{A9C23E33-8071-4293-BA6C-5240C3EAB193}"/>
          </ac:spMkLst>
        </pc:spChg>
        <pc:spChg chg="add mod">
          <ac:chgData name="Martin Favreau" userId="7bcf7834-f388-4dfa-ac94-5b034d0dff2c" providerId="ADAL" clId="{615772CC-6AF0-48E3-B7A3-0A2ACF0C1773}" dt="2019-03-26T12:33:17.168" v="227" actId="1076"/>
          <ac:spMkLst>
            <pc:docMk/>
            <pc:sldMk cId="20077738" sldId="259"/>
            <ac:spMk id="6" creationId="{D3C022BF-474A-4D0D-9F42-D8C60486B98B}"/>
          </ac:spMkLst>
        </pc:spChg>
        <pc:spChg chg="add del mod">
          <ac:chgData name="Martin Favreau" userId="7bcf7834-f388-4dfa-ac94-5b034d0dff2c" providerId="ADAL" clId="{615772CC-6AF0-48E3-B7A3-0A2ACF0C1773}" dt="2019-03-26T14:15:29.455" v="2820" actId="478"/>
          <ac:spMkLst>
            <pc:docMk/>
            <pc:sldMk cId="20077738" sldId="259"/>
            <ac:spMk id="7" creationId="{24B50F7F-4EA9-4A38-9C2B-AEB2F73FF5BF}"/>
          </ac:spMkLst>
        </pc:spChg>
        <pc:spChg chg="add del mod">
          <ac:chgData name="Martin Favreau" userId="7bcf7834-f388-4dfa-ac94-5b034d0dff2c" providerId="ADAL" clId="{615772CC-6AF0-48E3-B7A3-0A2ACF0C1773}" dt="2019-03-26T14:15:29.455" v="2820" actId="478"/>
          <ac:spMkLst>
            <pc:docMk/>
            <pc:sldMk cId="20077738" sldId="259"/>
            <ac:spMk id="8" creationId="{F7E3AC47-1B43-4574-95B8-E0641BA2C576}"/>
          </ac:spMkLst>
        </pc:spChg>
        <pc:spChg chg="add del mod">
          <ac:chgData name="Martin Favreau" userId="7bcf7834-f388-4dfa-ac94-5b034d0dff2c" providerId="ADAL" clId="{615772CC-6AF0-48E3-B7A3-0A2ACF0C1773}" dt="2019-03-26T14:15:29.455" v="2820" actId="478"/>
          <ac:spMkLst>
            <pc:docMk/>
            <pc:sldMk cId="20077738" sldId="259"/>
            <ac:spMk id="9" creationId="{068C29A1-B9CF-4F1F-AEF2-0120E1E0A2DD}"/>
          </ac:spMkLst>
        </pc:spChg>
        <pc:spChg chg="mod">
          <ac:chgData name="Martin Favreau" userId="7bcf7834-f388-4dfa-ac94-5b034d0dff2c" providerId="ADAL" clId="{615772CC-6AF0-48E3-B7A3-0A2ACF0C1773}" dt="2019-03-26T16:09:58.259" v="5679" actId="1036"/>
          <ac:spMkLst>
            <pc:docMk/>
            <pc:sldMk cId="20077738" sldId="259"/>
            <ac:spMk id="10" creationId="{D3C022BF-474A-4D0D-9F42-D8C60486B98B}"/>
          </ac:spMkLst>
        </pc:spChg>
        <pc:spChg chg="add del mod">
          <ac:chgData name="Martin Favreau" userId="7bcf7834-f388-4dfa-ac94-5b034d0dff2c" providerId="ADAL" clId="{615772CC-6AF0-48E3-B7A3-0A2ACF0C1773}" dt="2019-03-26T14:15:29.455" v="2820" actId="478"/>
          <ac:spMkLst>
            <pc:docMk/>
            <pc:sldMk cId="20077738" sldId="259"/>
            <ac:spMk id="11" creationId="{0FE71A6C-1DB2-4954-82AC-694C3F9CC5DE}"/>
          </ac:spMkLst>
        </pc:spChg>
        <pc:spChg chg="add del mod">
          <ac:chgData name="Martin Favreau" userId="7bcf7834-f388-4dfa-ac94-5b034d0dff2c" providerId="ADAL" clId="{615772CC-6AF0-48E3-B7A3-0A2ACF0C1773}" dt="2019-03-26T14:15:29.455" v="2820" actId="478"/>
          <ac:spMkLst>
            <pc:docMk/>
            <pc:sldMk cId="20077738" sldId="259"/>
            <ac:spMk id="12" creationId="{F880C941-238D-4799-A418-9742F2032898}"/>
          </ac:spMkLst>
        </pc:spChg>
        <pc:spChg chg="add del mod">
          <ac:chgData name="Martin Favreau" userId="7bcf7834-f388-4dfa-ac94-5b034d0dff2c" providerId="ADAL" clId="{615772CC-6AF0-48E3-B7A3-0A2ACF0C1773}" dt="2019-03-26T14:15:29.455" v="2820" actId="478"/>
          <ac:spMkLst>
            <pc:docMk/>
            <pc:sldMk cId="20077738" sldId="259"/>
            <ac:spMk id="13" creationId="{C44B1C2D-85F0-4F39-884A-975255707F83}"/>
          </ac:spMkLst>
        </pc:spChg>
        <pc:spChg chg="add del mod">
          <ac:chgData name="Martin Favreau" userId="7bcf7834-f388-4dfa-ac94-5b034d0dff2c" providerId="ADAL" clId="{615772CC-6AF0-48E3-B7A3-0A2ACF0C1773}" dt="2019-03-26T14:15:29.455" v="2820" actId="478"/>
          <ac:spMkLst>
            <pc:docMk/>
            <pc:sldMk cId="20077738" sldId="259"/>
            <ac:spMk id="14" creationId="{70FF8F74-8DFE-454F-A0FE-3E72764C55FC}"/>
          </ac:spMkLst>
        </pc:spChg>
        <pc:picChg chg="add del mod modCrop">
          <ac:chgData name="Martin Favreau" userId="7bcf7834-f388-4dfa-ac94-5b034d0dff2c" providerId="ADAL" clId="{615772CC-6AF0-48E3-B7A3-0A2ACF0C1773}" dt="2019-03-26T14:20:21.730" v="2887" actId="478"/>
          <ac:picMkLst>
            <pc:docMk/>
            <pc:sldMk cId="20077738" sldId="259"/>
            <ac:picMk id="16" creationId="{249CA30D-FEB9-46E5-9EC3-D6B01A2840ED}"/>
          </ac:picMkLst>
        </pc:picChg>
        <pc:picChg chg="add mod">
          <ac:chgData name="Martin Favreau" userId="7bcf7834-f388-4dfa-ac94-5b034d0dff2c" providerId="ADAL" clId="{615772CC-6AF0-48E3-B7A3-0A2ACF0C1773}" dt="2019-03-26T15:41:06.517" v="5250" actId="1076"/>
          <ac:picMkLst>
            <pc:docMk/>
            <pc:sldMk cId="20077738" sldId="259"/>
            <ac:picMk id="17" creationId="{5D8A0799-9A71-428C-B095-AE633D8FAB69}"/>
          </ac:picMkLst>
        </pc:picChg>
      </pc:sldChg>
      <pc:sldChg chg="addSp delSp modSp">
        <pc:chgData name="Martin Favreau" userId="7bcf7834-f388-4dfa-ac94-5b034d0dff2c" providerId="ADAL" clId="{615772CC-6AF0-48E3-B7A3-0A2ACF0C1773}" dt="2019-03-27T08:52:46.679" v="5786" actId="478"/>
        <pc:sldMkLst>
          <pc:docMk/>
          <pc:sldMk cId="1175176103" sldId="260"/>
        </pc:sldMkLst>
        <pc:spChg chg="mod">
          <ac:chgData name="Martin Favreau" userId="7bcf7834-f388-4dfa-ac94-5b034d0dff2c" providerId="ADAL" clId="{615772CC-6AF0-48E3-B7A3-0A2ACF0C1773}" dt="2019-03-26T13:21:05.593" v="1407" actId="20577"/>
          <ac:spMkLst>
            <pc:docMk/>
            <pc:sldMk cId="1175176103" sldId="260"/>
            <ac:spMk id="2" creationId="{00000000-0000-0000-0000-000000000000}"/>
          </ac:spMkLst>
        </pc:spChg>
        <pc:spChg chg="del">
          <ac:chgData name="Martin Favreau" userId="7bcf7834-f388-4dfa-ac94-5b034d0dff2c" providerId="ADAL" clId="{615772CC-6AF0-48E3-B7A3-0A2ACF0C1773}" dt="2019-03-26T12:47:36.549" v="738" actId="478"/>
          <ac:spMkLst>
            <pc:docMk/>
            <pc:sldMk cId="1175176103" sldId="260"/>
            <ac:spMk id="3" creationId="{00000000-0000-0000-0000-000000000000}"/>
          </ac:spMkLst>
        </pc:spChg>
        <pc:spChg chg="add del mod">
          <ac:chgData name="Martin Favreau" userId="7bcf7834-f388-4dfa-ac94-5b034d0dff2c" providerId="ADAL" clId="{615772CC-6AF0-48E3-B7A3-0A2ACF0C1773}" dt="2019-03-26T12:47:39.052" v="739" actId="478"/>
          <ac:spMkLst>
            <pc:docMk/>
            <pc:sldMk cId="1175176103" sldId="260"/>
            <ac:spMk id="8" creationId="{26BA3A47-68A2-4AF2-A587-76C7281D6B6E}"/>
          </ac:spMkLst>
        </pc:spChg>
        <pc:spChg chg="add mod">
          <ac:chgData name="Martin Favreau" userId="7bcf7834-f388-4dfa-ac94-5b034d0dff2c" providerId="ADAL" clId="{615772CC-6AF0-48E3-B7A3-0A2ACF0C1773}" dt="2019-03-26T14:46:16.505" v="3295" actId="1076"/>
          <ac:spMkLst>
            <pc:docMk/>
            <pc:sldMk cId="1175176103" sldId="260"/>
            <ac:spMk id="9" creationId="{27029A3F-9A4C-49AE-8DB7-8A068077F98C}"/>
          </ac:spMkLst>
        </pc:spChg>
        <pc:spChg chg="add del mod">
          <ac:chgData name="Martin Favreau" userId="7bcf7834-f388-4dfa-ac94-5b034d0dff2c" providerId="ADAL" clId="{615772CC-6AF0-48E3-B7A3-0A2ACF0C1773}" dt="2019-03-27T08:52:42.849" v="5785" actId="478"/>
          <ac:spMkLst>
            <pc:docMk/>
            <pc:sldMk cId="1175176103" sldId="260"/>
            <ac:spMk id="10" creationId="{CA823452-A957-48F8-B9ED-D649A3ADCCE8}"/>
          </ac:spMkLst>
        </pc:spChg>
        <pc:spChg chg="add del mod">
          <ac:chgData name="Martin Favreau" userId="7bcf7834-f388-4dfa-ac94-5b034d0dff2c" providerId="ADAL" clId="{615772CC-6AF0-48E3-B7A3-0A2ACF0C1773}" dt="2019-03-27T08:52:46.679" v="5786" actId="478"/>
          <ac:spMkLst>
            <pc:docMk/>
            <pc:sldMk cId="1175176103" sldId="260"/>
            <ac:spMk id="11" creationId="{0C843DB6-7E62-4ADD-9FF7-BC66420C0832}"/>
          </ac:spMkLst>
        </pc:spChg>
        <pc:spChg chg="add del">
          <ac:chgData name="Martin Favreau" userId="7bcf7834-f388-4dfa-ac94-5b034d0dff2c" providerId="ADAL" clId="{615772CC-6AF0-48E3-B7A3-0A2ACF0C1773}" dt="2019-03-26T13:24:03.454" v="1409" actId="478"/>
          <ac:spMkLst>
            <pc:docMk/>
            <pc:sldMk cId="1175176103" sldId="260"/>
            <ac:spMk id="12" creationId="{92942714-DCCE-456C-8544-F01688C20601}"/>
          </ac:spMkLst>
        </pc:spChg>
        <pc:spChg chg="add del mod">
          <ac:chgData name="Martin Favreau" userId="7bcf7834-f388-4dfa-ac94-5b034d0dff2c" providerId="ADAL" clId="{615772CC-6AF0-48E3-B7A3-0A2ACF0C1773}" dt="2019-03-27T08:52:46.679" v="5786" actId="478"/>
          <ac:spMkLst>
            <pc:docMk/>
            <pc:sldMk cId="1175176103" sldId="260"/>
            <ac:spMk id="13" creationId="{D3ED065B-A995-4C0B-8509-6557F8FEECE7}"/>
          </ac:spMkLst>
        </pc:spChg>
        <pc:spChg chg="add del mod">
          <ac:chgData name="Martin Favreau" userId="7bcf7834-f388-4dfa-ac94-5b034d0dff2c" providerId="ADAL" clId="{615772CC-6AF0-48E3-B7A3-0A2ACF0C1773}" dt="2019-03-26T14:50:13.175" v="3449" actId="478"/>
          <ac:spMkLst>
            <pc:docMk/>
            <pc:sldMk cId="1175176103" sldId="260"/>
            <ac:spMk id="14" creationId="{9F6BCDA4-4E4E-4975-A565-C3D3451BAD74}"/>
          </ac:spMkLst>
        </pc:spChg>
        <pc:spChg chg="add del mod">
          <ac:chgData name="Martin Favreau" userId="7bcf7834-f388-4dfa-ac94-5b034d0dff2c" providerId="ADAL" clId="{615772CC-6AF0-48E3-B7A3-0A2ACF0C1773}" dt="2019-03-27T08:52:46.679" v="5786" actId="478"/>
          <ac:spMkLst>
            <pc:docMk/>
            <pc:sldMk cId="1175176103" sldId="260"/>
            <ac:spMk id="32" creationId="{193E4991-4C78-4F4A-9DAD-25630CC45089}"/>
          </ac:spMkLst>
        </pc:spChg>
        <pc:spChg chg="add del mod">
          <ac:chgData name="Martin Favreau" userId="7bcf7834-f388-4dfa-ac94-5b034d0dff2c" providerId="ADAL" clId="{615772CC-6AF0-48E3-B7A3-0A2ACF0C1773}" dt="2019-03-27T08:52:46.679" v="5786" actId="478"/>
          <ac:spMkLst>
            <pc:docMk/>
            <pc:sldMk cId="1175176103" sldId="260"/>
            <ac:spMk id="33" creationId="{E5A1261C-9062-423E-9AD8-3515DB2902A0}"/>
          </ac:spMkLst>
        </pc:spChg>
        <pc:spChg chg="add del mod">
          <ac:chgData name="Martin Favreau" userId="7bcf7834-f388-4dfa-ac94-5b034d0dff2c" providerId="ADAL" clId="{615772CC-6AF0-48E3-B7A3-0A2ACF0C1773}" dt="2019-03-27T08:52:46.679" v="5786" actId="478"/>
          <ac:spMkLst>
            <pc:docMk/>
            <pc:sldMk cId="1175176103" sldId="260"/>
            <ac:spMk id="35" creationId="{63821B1A-029B-420A-B000-2934EC3E8D78}"/>
          </ac:spMkLst>
        </pc:spChg>
        <pc:cxnChg chg="add del mod">
          <ac:chgData name="Martin Favreau" userId="7bcf7834-f388-4dfa-ac94-5b034d0dff2c" providerId="ADAL" clId="{615772CC-6AF0-48E3-B7A3-0A2ACF0C1773}" dt="2019-03-27T08:52:46.679" v="5786" actId="478"/>
          <ac:cxnSpMkLst>
            <pc:docMk/>
            <pc:sldMk cId="1175176103" sldId="260"/>
            <ac:cxnSpMk id="16" creationId="{981595C3-6A9D-44FF-B923-198B2035292C}"/>
          </ac:cxnSpMkLst>
        </pc:cxnChg>
        <pc:cxnChg chg="add del mod">
          <ac:chgData name="Martin Favreau" userId="7bcf7834-f388-4dfa-ac94-5b034d0dff2c" providerId="ADAL" clId="{615772CC-6AF0-48E3-B7A3-0A2ACF0C1773}" dt="2019-03-27T08:52:46.679" v="5786" actId="478"/>
          <ac:cxnSpMkLst>
            <pc:docMk/>
            <pc:sldMk cId="1175176103" sldId="260"/>
            <ac:cxnSpMk id="17" creationId="{721CBA3E-DE3A-4DFB-B5E1-6A00832B7F0C}"/>
          </ac:cxnSpMkLst>
        </pc:cxnChg>
        <pc:cxnChg chg="add del mod">
          <ac:chgData name="Martin Favreau" userId="7bcf7834-f388-4dfa-ac94-5b034d0dff2c" providerId="ADAL" clId="{615772CC-6AF0-48E3-B7A3-0A2ACF0C1773}" dt="2019-03-27T08:52:46.679" v="5786" actId="478"/>
          <ac:cxnSpMkLst>
            <pc:docMk/>
            <pc:sldMk cId="1175176103" sldId="260"/>
            <ac:cxnSpMk id="19" creationId="{855D4400-9BA9-4BC0-89F5-C49BEEE0E8A0}"/>
          </ac:cxnSpMkLst>
        </pc:cxnChg>
        <pc:cxnChg chg="add del mod">
          <ac:chgData name="Martin Favreau" userId="7bcf7834-f388-4dfa-ac94-5b034d0dff2c" providerId="ADAL" clId="{615772CC-6AF0-48E3-B7A3-0A2ACF0C1773}" dt="2019-03-26T16:11:49.278" v="5709" actId="478"/>
          <ac:cxnSpMkLst>
            <pc:docMk/>
            <pc:sldMk cId="1175176103" sldId="260"/>
            <ac:cxnSpMk id="22" creationId="{F9EBF60F-0DA4-4AE3-9818-FABCCD42B6D4}"/>
          </ac:cxnSpMkLst>
        </pc:cxnChg>
        <pc:cxnChg chg="add del mod">
          <ac:chgData name="Martin Favreau" userId="7bcf7834-f388-4dfa-ac94-5b034d0dff2c" providerId="ADAL" clId="{615772CC-6AF0-48E3-B7A3-0A2ACF0C1773}" dt="2019-03-26T16:11:30.691" v="5700"/>
          <ac:cxnSpMkLst>
            <pc:docMk/>
            <pc:sldMk cId="1175176103" sldId="260"/>
            <ac:cxnSpMk id="23" creationId="{7097ED2A-5290-4FDA-88CB-265A4F5476B5}"/>
          </ac:cxnSpMkLst>
        </pc:cxnChg>
        <pc:cxnChg chg="add del mod">
          <ac:chgData name="Martin Favreau" userId="7bcf7834-f388-4dfa-ac94-5b034d0dff2c" providerId="ADAL" clId="{615772CC-6AF0-48E3-B7A3-0A2ACF0C1773}" dt="2019-03-27T08:52:46.679" v="5786" actId="478"/>
          <ac:cxnSpMkLst>
            <pc:docMk/>
            <pc:sldMk cId="1175176103" sldId="260"/>
            <ac:cxnSpMk id="24" creationId="{F4EE8447-FF6A-40C1-B76A-29550359DB18}"/>
          </ac:cxnSpMkLst>
        </pc:cxnChg>
        <pc:cxnChg chg="add del mod">
          <ac:chgData name="Martin Favreau" userId="7bcf7834-f388-4dfa-ac94-5b034d0dff2c" providerId="ADAL" clId="{615772CC-6AF0-48E3-B7A3-0A2ACF0C1773}" dt="2019-03-27T08:52:46.679" v="5786" actId="478"/>
          <ac:cxnSpMkLst>
            <pc:docMk/>
            <pc:sldMk cId="1175176103" sldId="260"/>
            <ac:cxnSpMk id="26" creationId="{32B793C6-ACF5-4254-B64C-259338AE88C8}"/>
          </ac:cxnSpMkLst>
        </pc:cxnChg>
        <pc:cxnChg chg="add del mod">
          <ac:chgData name="Martin Favreau" userId="7bcf7834-f388-4dfa-ac94-5b034d0dff2c" providerId="ADAL" clId="{615772CC-6AF0-48E3-B7A3-0A2ACF0C1773}" dt="2019-03-27T08:52:46.679" v="5786" actId="478"/>
          <ac:cxnSpMkLst>
            <pc:docMk/>
            <pc:sldMk cId="1175176103" sldId="260"/>
            <ac:cxnSpMk id="27" creationId="{1127A688-0B44-411C-A49F-48D4921EE796}"/>
          </ac:cxnSpMkLst>
        </pc:cxnChg>
        <pc:cxnChg chg="add del mod">
          <ac:chgData name="Martin Favreau" userId="7bcf7834-f388-4dfa-ac94-5b034d0dff2c" providerId="ADAL" clId="{615772CC-6AF0-48E3-B7A3-0A2ACF0C1773}" dt="2019-03-27T08:52:46.679" v="5786" actId="478"/>
          <ac:cxnSpMkLst>
            <pc:docMk/>
            <pc:sldMk cId="1175176103" sldId="260"/>
            <ac:cxnSpMk id="34" creationId="{CF63C6DF-F124-45C5-B9BF-331EBF7E99AA}"/>
          </ac:cxnSpMkLst>
        </pc:cxnChg>
      </pc:sldChg>
      <pc:sldChg chg="addSp delSp modSp add">
        <pc:chgData name="Martin Favreau" userId="7bcf7834-f388-4dfa-ac94-5b034d0dff2c" providerId="ADAL" clId="{615772CC-6AF0-48E3-B7A3-0A2ACF0C1773}" dt="2019-03-26T14:54:30.381" v="3521" actId="14100"/>
        <pc:sldMkLst>
          <pc:docMk/>
          <pc:sldMk cId="496092658" sldId="279"/>
        </pc:sldMkLst>
        <pc:spChg chg="del">
          <ac:chgData name="Martin Favreau" userId="7bcf7834-f388-4dfa-ac94-5b034d0dff2c" providerId="ADAL" clId="{615772CC-6AF0-48E3-B7A3-0A2ACF0C1773}" dt="2019-03-26T12:50:57.644" v="828" actId="478"/>
          <ac:spMkLst>
            <pc:docMk/>
            <pc:sldMk cId="496092658" sldId="279"/>
            <ac:spMk id="3" creationId="{00000000-0000-0000-0000-000000000000}"/>
          </ac:spMkLst>
        </pc:spChg>
        <pc:spChg chg="add del mod">
          <ac:chgData name="Martin Favreau" userId="7bcf7834-f388-4dfa-ac94-5b034d0dff2c" providerId="ADAL" clId="{615772CC-6AF0-48E3-B7A3-0A2ACF0C1773}" dt="2019-03-26T12:50:59.438" v="830" actId="478"/>
          <ac:spMkLst>
            <pc:docMk/>
            <pc:sldMk cId="496092658" sldId="279"/>
            <ac:spMk id="8" creationId="{A39F51FA-D0F7-440B-88C4-358EE19AC7C5}"/>
          </ac:spMkLst>
        </pc:spChg>
        <pc:spChg chg="add del mod">
          <ac:chgData name="Martin Favreau" userId="7bcf7834-f388-4dfa-ac94-5b034d0dff2c" providerId="ADAL" clId="{615772CC-6AF0-48E3-B7A3-0A2ACF0C1773}" dt="2019-03-26T12:51:09.779" v="832" actId="478"/>
          <ac:spMkLst>
            <pc:docMk/>
            <pc:sldMk cId="496092658" sldId="279"/>
            <ac:spMk id="9" creationId="{06EC03A2-CFF3-4036-ACE8-22AB0B717636}"/>
          </ac:spMkLst>
        </pc:spChg>
        <pc:spChg chg="add mod">
          <ac:chgData name="Martin Favreau" userId="7bcf7834-f388-4dfa-ac94-5b034d0dff2c" providerId="ADAL" clId="{615772CC-6AF0-48E3-B7A3-0A2ACF0C1773}" dt="2019-03-26T14:54:30.381" v="3521" actId="14100"/>
          <ac:spMkLst>
            <pc:docMk/>
            <pc:sldMk cId="496092658" sldId="279"/>
            <ac:spMk id="10" creationId="{EB954F74-2C32-42C6-81D6-366DAE291168}"/>
          </ac:spMkLst>
        </pc:spChg>
        <pc:spChg chg="add mod">
          <ac:chgData name="Martin Favreau" userId="7bcf7834-f388-4dfa-ac94-5b034d0dff2c" providerId="ADAL" clId="{615772CC-6AF0-48E3-B7A3-0A2ACF0C1773}" dt="2019-03-26T14:53:35.781" v="3500" actId="14100"/>
          <ac:spMkLst>
            <pc:docMk/>
            <pc:sldMk cId="496092658" sldId="279"/>
            <ac:spMk id="11" creationId="{EF1A696A-3B01-4D37-8A69-5EB57B99C642}"/>
          </ac:spMkLst>
        </pc:spChg>
        <pc:spChg chg="add mod">
          <ac:chgData name="Martin Favreau" userId="7bcf7834-f388-4dfa-ac94-5b034d0dff2c" providerId="ADAL" clId="{615772CC-6AF0-48E3-B7A3-0A2ACF0C1773}" dt="2019-03-26T14:54:01.071" v="3511" actId="20577"/>
          <ac:spMkLst>
            <pc:docMk/>
            <pc:sldMk cId="496092658" sldId="279"/>
            <ac:spMk id="12" creationId="{9C6C3D16-9890-4A70-8537-057CD155807C}"/>
          </ac:spMkLst>
        </pc:spChg>
        <pc:spChg chg="add mod">
          <ac:chgData name="Martin Favreau" userId="7bcf7834-f388-4dfa-ac94-5b034d0dff2c" providerId="ADAL" clId="{615772CC-6AF0-48E3-B7A3-0A2ACF0C1773}" dt="2019-03-26T14:54:11.344" v="3520" actId="20577"/>
          <ac:spMkLst>
            <pc:docMk/>
            <pc:sldMk cId="496092658" sldId="279"/>
            <ac:spMk id="13" creationId="{95CC0C0B-54DE-4D85-9999-80D4623E4372}"/>
          </ac:spMkLst>
        </pc:spChg>
      </pc:sldChg>
      <pc:sldChg chg="addSp delSp modSp add ord">
        <pc:chgData name="Martin Favreau" userId="7bcf7834-f388-4dfa-ac94-5b034d0dff2c" providerId="ADAL" clId="{615772CC-6AF0-48E3-B7A3-0A2ACF0C1773}" dt="2019-03-26T16:10:04.472" v="5680" actId="14100"/>
        <pc:sldMkLst>
          <pc:docMk/>
          <pc:sldMk cId="3552123046" sldId="284"/>
        </pc:sldMkLst>
        <pc:spChg chg="mod">
          <ac:chgData name="Martin Favreau" userId="7bcf7834-f388-4dfa-ac94-5b034d0dff2c" providerId="ADAL" clId="{615772CC-6AF0-48E3-B7A3-0A2ACF0C1773}" dt="2019-03-26T14:38:29.349" v="3180" actId="14100"/>
          <ac:spMkLst>
            <pc:docMk/>
            <pc:sldMk cId="3552123046" sldId="284"/>
            <ac:spMk id="7" creationId="{24B50F7F-4EA9-4A38-9C2B-AEB2F73FF5BF}"/>
          </ac:spMkLst>
        </pc:spChg>
        <pc:spChg chg="mod">
          <ac:chgData name="Martin Favreau" userId="7bcf7834-f388-4dfa-ac94-5b034d0dff2c" providerId="ADAL" clId="{615772CC-6AF0-48E3-B7A3-0A2ACF0C1773}" dt="2019-03-26T14:13:14.251" v="2778" actId="1038"/>
          <ac:spMkLst>
            <pc:docMk/>
            <pc:sldMk cId="3552123046" sldId="284"/>
            <ac:spMk id="8" creationId="{F7E3AC47-1B43-4574-95B8-E0641BA2C576}"/>
          </ac:spMkLst>
        </pc:spChg>
        <pc:spChg chg="del mod">
          <ac:chgData name="Martin Favreau" userId="7bcf7834-f388-4dfa-ac94-5b034d0dff2c" providerId="ADAL" clId="{615772CC-6AF0-48E3-B7A3-0A2ACF0C1773}" dt="2019-03-26T14:12:34.825" v="2747" actId="478"/>
          <ac:spMkLst>
            <pc:docMk/>
            <pc:sldMk cId="3552123046" sldId="284"/>
            <ac:spMk id="9" creationId="{068C29A1-B9CF-4F1F-AEF2-0120E1E0A2DD}"/>
          </ac:spMkLst>
        </pc:spChg>
        <pc:spChg chg="del">
          <ac:chgData name="Martin Favreau" userId="7bcf7834-f388-4dfa-ac94-5b034d0dff2c" providerId="ADAL" clId="{615772CC-6AF0-48E3-B7A3-0A2ACF0C1773}" dt="2019-03-26T14:11:17.984" v="2730" actId="478"/>
          <ac:spMkLst>
            <pc:docMk/>
            <pc:sldMk cId="3552123046" sldId="284"/>
            <ac:spMk id="10" creationId="{D3C022BF-474A-4D0D-9F42-D8C60486B98B}"/>
          </ac:spMkLst>
        </pc:spChg>
        <pc:spChg chg="mod">
          <ac:chgData name="Martin Favreau" userId="7bcf7834-f388-4dfa-ac94-5b034d0dff2c" providerId="ADAL" clId="{615772CC-6AF0-48E3-B7A3-0A2ACF0C1773}" dt="2019-03-26T14:13:14.251" v="2778" actId="1038"/>
          <ac:spMkLst>
            <pc:docMk/>
            <pc:sldMk cId="3552123046" sldId="284"/>
            <ac:spMk id="11" creationId="{0FE71A6C-1DB2-4954-82AC-694C3F9CC5DE}"/>
          </ac:spMkLst>
        </pc:spChg>
        <pc:spChg chg="mod">
          <ac:chgData name="Martin Favreau" userId="7bcf7834-f388-4dfa-ac94-5b034d0dff2c" providerId="ADAL" clId="{615772CC-6AF0-48E3-B7A3-0A2ACF0C1773}" dt="2019-03-26T14:38:55.604" v="3186" actId="1038"/>
          <ac:spMkLst>
            <pc:docMk/>
            <pc:sldMk cId="3552123046" sldId="284"/>
            <ac:spMk id="12" creationId="{F880C941-238D-4799-A418-9742F2032898}"/>
          </ac:spMkLst>
        </pc:spChg>
        <pc:spChg chg="mod">
          <ac:chgData name="Martin Favreau" userId="7bcf7834-f388-4dfa-ac94-5b034d0dff2c" providerId="ADAL" clId="{615772CC-6AF0-48E3-B7A3-0A2ACF0C1773}" dt="2019-03-26T14:38:41.673" v="3181" actId="1076"/>
          <ac:spMkLst>
            <pc:docMk/>
            <pc:sldMk cId="3552123046" sldId="284"/>
            <ac:spMk id="13" creationId="{C44B1C2D-85F0-4F39-884A-975255707F83}"/>
          </ac:spMkLst>
        </pc:spChg>
        <pc:spChg chg="mod">
          <ac:chgData name="Martin Favreau" userId="7bcf7834-f388-4dfa-ac94-5b034d0dff2c" providerId="ADAL" clId="{615772CC-6AF0-48E3-B7A3-0A2ACF0C1773}" dt="2019-03-26T14:38:27.393" v="3179" actId="14100"/>
          <ac:spMkLst>
            <pc:docMk/>
            <pc:sldMk cId="3552123046" sldId="284"/>
            <ac:spMk id="14" creationId="{70FF8F74-8DFE-454F-A0FE-3E72764C55FC}"/>
          </ac:spMkLst>
        </pc:spChg>
        <pc:spChg chg="add mod">
          <ac:chgData name="Martin Favreau" userId="7bcf7834-f388-4dfa-ac94-5b034d0dff2c" providerId="ADAL" clId="{615772CC-6AF0-48E3-B7A3-0A2ACF0C1773}" dt="2019-03-26T16:10:04.472" v="5680" actId="14100"/>
          <ac:spMkLst>
            <pc:docMk/>
            <pc:sldMk cId="3552123046" sldId="284"/>
            <ac:spMk id="15" creationId="{3EE49384-3017-4412-A35D-717FF3714182}"/>
          </ac:spMkLst>
        </pc:spChg>
        <pc:spChg chg="add mod">
          <ac:chgData name="Martin Favreau" userId="7bcf7834-f388-4dfa-ac94-5b034d0dff2c" providerId="ADAL" clId="{615772CC-6AF0-48E3-B7A3-0A2ACF0C1773}" dt="2019-03-26T15:45:01.717" v="5364" actId="1035"/>
          <ac:spMkLst>
            <pc:docMk/>
            <pc:sldMk cId="3552123046" sldId="284"/>
            <ac:spMk id="16" creationId="{6FD5D30E-0B4C-45B3-9FC1-53B034F4EF05}"/>
          </ac:spMkLst>
        </pc:spChg>
        <pc:spChg chg="add del mod">
          <ac:chgData name="Martin Favreau" userId="7bcf7834-f388-4dfa-ac94-5b034d0dff2c" providerId="ADAL" clId="{615772CC-6AF0-48E3-B7A3-0A2ACF0C1773}" dt="2019-03-26T14:14:45.903" v="2812" actId="478"/>
          <ac:spMkLst>
            <pc:docMk/>
            <pc:sldMk cId="3552123046" sldId="284"/>
            <ac:spMk id="17" creationId="{AA70E83B-88E9-4C60-9302-291892541759}"/>
          </ac:spMkLst>
        </pc:spChg>
      </pc:sldChg>
      <pc:sldChg chg="addSp delSp add">
        <pc:chgData name="Martin Favreau" userId="7bcf7834-f388-4dfa-ac94-5b034d0dff2c" providerId="ADAL" clId="{615772CC-6AF0-48E3-B7A3-0A2ACF0C1773}" dt="2019-03-26T16:10:17.388" v="5682"/>
        <pc:sldMkLst>
          <pc:docMk/>
          <pc:sldMk cId="2072576854" sldId="286"/>
        </pc:sldMkLst>
        <pc:spChg chg="del">
          <ac:chgData name="Martin Favreau" userId="7bcf7834-f388-4dfa-ac94-5b034d0dff2c" providerId="ADAL" clId="{615772CC-6AF0-48E3-B7A3-0A2ACF0C1773}" dt="2019-03-26T14:37:44.724" v="3176" actId="478"/>
          <ac:spMkLst>
            <pc:docMk/>
            <pc:sldMk cId="2072576854" sldId="286"/>
            <ac:spMk id="9" creationId="{6BD87556-C26A-4A8D-9D31-3001AEDB9BF9}"/>
          </ac:spMkLst>
        </pc:spChg>
        <pc:spChg chg="add">
          <ac:chgData name="Martin Favreau" userId="7bcf7834-f388-4dfa-ac94-5b034d0dff2c" providerId="ADAL" clId="{615772CC-6AF0-48E3-B7A3-0A2ACF0C1773}" dt="2019-03-26T16:10:17.388" v="5682"/>
          <ac:spMkLst>
            <pc:docMk/>
            <pc:sldMk cId="2072576854" sldId="286"/>
            <ac:spMk id="15" creationId="{86336C96-01F9-4EFC-A5EE-A9D57A6E8240}"/>
          </ac:spMkLst>
        </pc:spChg>
        <pc:spChg chg="del">
          <ac:chgData name="Martin Favreau" userId="7bcf7834-f388-4dfa-ac94-5b034d0dff2c" providerId="ADAL" clId="{615772CC-6AF0-48E3-B7A3-0A2ACF0C1773}" dt="2019-03-26T14:37:11.381" v="3149" actId="478"/>
          <ac:spMkLst>
            <pc:docMk/>
            <pc:sldMk cId="2072576854" sldId="286"/>
            <ac:spMk id="17" creationId="{3A810A87-1565-4269-8EE6-2C15B768457F}"/>
          </ac:spMkLst>
        </pc:spChg>
        <pc:spChg chg="add">
          <ac:chgData name="Martin Favreau" userId="7bcf7834-f388-4dfa-ac94-5b034d0dff2c" providerId="ADAL" clId="{615772CC-6AF0-48E3-B7A3-0A2ACF0C1773}" dt="2019-03-26T14:37:40.258" v="3175"/>
          <ac:spMkLst>
            <pc:docMk/>
            <pc:sldMk cId="2072576854" sldId="286"/>
            <ac:spMk id="18" creationId="{D07E6B50-1BE6-4DCA-9A92-5535E93F1DAB}"/>
          </ac:spMkLst>
        </pc:spChg>
        <pc:spChg chg="add del">
          <ac:chgData name="Martin Favreau" userId="7bcf7834-f388-4dfa-ac94-5b034d0dff2c" providerId="ADAL" clId="{615772CC-6AF0-48E3-B7A3-0A2ACF0C1773}" dt="2019-03-26T14:37:46.273" v="3177" actId="478"/>
          <ac:spMkLst>
            <pc:docMk/>
            <pc:sldMk cId="2072576854" sldId="286"/>
            <ac:spMk id="19" creationId="{465BCE96-5246-47E5-96DB-620B065E8FE7}"/>
          </ac:spMkLst>
        </pc:spChg>
        <pc:picChg chg="del">
          <ac:chgData name="Martin Favreau" userId="7bcf7834-f388-4dfa-ac94-5b034d0dff2c" providerId="ADAL" clId="{615772CC-6AF0-48E3-B7A3-0A2ACF0C1773}" dt="2019-03-26T14:37:08.757" v="3147" actId="478"/>
          <ac:picMkLst>
            <pc:docMk/>
            <pc:sldMk cId="2072576854" sldId="286"/>
            <ac:picMk id="20" creationId="{2F0CC7EF-098C-47AC-9F17-A4C19B66062E}"/>
          </ac:picMkLst>
        </pc:picChg>
        <pc:picChg chg="del">
          <ac:chgData name="Martin Favreau" userId="7bcf7834-f388-4dfa-ac94-5b034d0dff2c" providerId="ADAL" clId="{615772CC-6AF0-48E3-B7A3-0A2ACF0C1773}" dt="2019-03-26T14:37:08.203" v="3146" actId="478"/>
          <ac:picMkLst>
            <pc:docMk/>
            <pc:sldMk cId="2072576854" sldId="286"/>
            <ac:picMk id="21" creationId="{3EA55754-D0F6-4720-B452-AC7045878B45}"/>
          </ac:picMkLst>
        </pc:picChg>
        <pc:picChg chg="del">
          <ac:chgData name="Martin Favreau" userId="7bcf7834-f388-4dfa-ac94-5b034d0dff2c" providerId="ADAL" clId="{615772CC-6AF0-48E3-B7A3-0A2ACF0C1773}" dt="2019-03-26T14:37:07.380" v="3145" actId="478"/>
          <ac:picMkLst>
            <pc:docMk/>
            <pc:sldMk cId="2072576854" sldId="286"/>
            <ac:picMk id="22" creationId="{D2DEFD03-207C-442B-887B-F6FF02FA36DD}"/>
          </ac:picMkLst>
        </pc:picChg>
        <pc:picChg chg="del">
          <ac:chgData name="Martin Favreau" userId="7bcf7834-f388-4dfa-ac94-5b034d0dff2c" providerId="ADAL" clId="{615772CC-6AF0-48E3-B7A3-0A2ACF0C1773}" dt="2019-03-26T14:37:09.983" v="3148" actId="478"/>
          <ac:picMkLst>
            <pc:docMk/>
            <pc:sldMk cId="2072576854" sldId="286"/>
            <ac:picMk id="24" creationId="{91A1D6FD-0CF3-4F90-835C-9E554FF69C2A}"/>
          </ac:picMkLst>
        </pc:picChg>
      </pc:sldChg>
      <pc:sldChg chg="modSp add">
        <pc:chgData name="Martin Favreau" userId="7bcf7834-f388-4dfa-ac94-5b034d0dff2c" providerId="ADAL" clId="{615772CC-6AF0-48E3-B7A3-0A2ACF0C1773}" dt="2019-03-26T16:09:25.990" v="5676" actId="20577"/>
        <pc:sldMkLst>
          <pc:docMk/>
          <pc:sldMk cId="3691149974" sldId="291"/>
        </pc:sldMkLst>
        <pc:spChg chg="mod">
          <ac:chgData name="Martin Favreau" userId="7bcf7834-f388-4dfa-ac94-5b034d0dff2c" providerId="ADAL" clId="{615772CC-6AF0-48E3-B7A3-0A2ACF0C1773}" dt="2019-03-26T15:49:30.337" v="5385" actId="20577"/>
          <ac:spMkLst>
            <pc:docMk/>
            <pc:sldMk cId="3691149974" sldId="291"/>
            <ac:spMk id="2" creationId="{4CD30A18-F237-4100-9D6A-FE0FECE2092E}"/>
          </ac:spMkLst>
        </pc:spChg>
        <pc:spChg chg="mod">
          <ac:chgData name="Martin Favreau" userId="7bcf7834-f388-4dfa-ac94-5b034d0dff2c" providerId="ADAL" clId="{615772CC-6AF0-48E3-B7A3-0A2ACF0C1773}" dt="2019-03-26T16:09:25.990" v="5676" actId="20577"/>
          <ac:spMkLst>
            <pc:docMk/>
            <pc:sldMk cId="3691149974" sldId="291"/>
            <ac:spMk id="3" creationId="{FBB22ED9-4FE6-4762-9599-840E1AF223FD}"/>
          </ac:spMkLst>
        </pc:spChg>
      </pc:sldChg>
      <pc:sldChg chg="modSp add">
        <pc:chgData name="Martin Favreau" userId="7bcf7834-f388-4dfa-ac94-5b034d0dff2c" providerId="ADAL" clId="{615772CC-6AF0-48E3-B7A3-0A2ACF0C1773}" dt="2019-03-26T15:34:08.751" v="4996" actId="14"/>
        <pc:sldMkLst>
          <pc:docMk/>
          <pc:sldMk cId="318802008" sldId="293"/>
        </pc:sldMkLst>
        <pc:spChg chg="mod">
          <ac:chgData name="Martin Favreau" userId="7bcf7834-f388-4dfa-ac94-5b034d0dff2c" providerId="ADAL" clId="{615772CC-6AF0-48E3-B7A3-0A2ACF0C1773}" dt="2019-03-26T15:31:25.788" v="4788" actId="20577"/>
          <ac:spMkLst>
            <pc:docMk/>
            <pc:sldMk cId="318802008" sldId="293"/>
            <ac:spMk id="2" creationId="{3FB65324-164D-48D6-8A0B-919635DA6E0D}"/>
          </ac:spMkLst>
        </pc:spChg>
        <pc:spChg chg="mod">
          <ac:chgData name="Martin Favreau" userId="7bcf7834-f388-4dfa-ac94-5b034d0dff2c" providerId="ADAL" clId="{615772CC-6AF0-48E3-B7A3-0A2ACF0C1773}" dt="2019-03-26T15:34:08.751" v="4996" actId="14"/>
          <ac:spMkLst>
            <pc:docMk/>
            <pc:sldMk cId="318802008" sldId="293"/>
            <ac:spMk id="3" creationId="{A359BD39-7A6A-4A20-85A2-F24FC6B4962F}"/>
          </ac:spMkLst>
        </pc:spChg>
      </pc:sldChg>
      <pc:sldChg chg="add">
        <pc:chgData name="Martin Favreau" userId="7bcf7834-f388-4dfa-ac94-5b034d0dff2c" providerId="ADAL" clId="{615772CC-6AF0-48E3-B7A3-0A2ACF0C1773}" dt="2019-03-27T08:52:36.963" v="5784"/>
        <pc:sldMkLst>
          <pc:docMk/>
          <pc:sldMk cId="2231654456" sldId="309"/>
        </pc:sldMkLst>
      </pc:sldChg>
    </pc:docChg>
  </pc:docChgLst>
  <pc:docChgLst>
    <pc:chgData name="Pierre Haessig" userId="849ad412-ce9f-4c00-a0cb-94a3a64daad8" providerId="ADAL" clId="{F77D3113-9732-4350-A74B-613794486FDC}"/>
    <pc:docChg chg="undo redo custSel addSld delSld modSld sldOrd">
      <pc:chgData name="Pierre Haessig" userId="849ad412-ce9f-4c00-a0cb-94a3a64daad8" providerId="ADAL" clId="{F77D3113-9732-4350-A74B-613794486FDC}" dt="2019-06-20T21:09:22.520" v="2612" actId="20577"/>
      <pc:docMkLst>
        <pc:docMk/>
      </pc:docMkLst>
      <pc:sldChg chg="addSp modSp">
        <pc:chgData name="Pierre Haessig" userId="849ad412-ce9f-4c00-a0cb-94a3a64daad8" providerId="ADAL" clId="{F77D3113-9732-4350-A74B-613794486FDC}" dt="2019-06-20T19:36:28.404" v="288" actId="20577"/>
        <pc:sldMkLst>
          <pc:docMk/>
          <pc:sldMk cId="4012064055" sldId="256"/>
        </pc:sldMkLst>
        <pc:spChg chg="mod">
          <ac:chgData name="Pierre Haessig" userId="849ad412-ce9f-4c00-a0cb-94a3a64daad8" providerId="ADAL" clId="{F77D3113-9732-4350-A74B-613794486FDC}" dt="2019-06-20T19:27:43.485" v="71" actId="20577"/>
          <ac:spMkLst>
            <pc:docMk/>
            <pc:sldMk cId="4012064055" sldId="256"/>
            <ac:spMk id="2" creationId="{00000000-0000-0000-0000-000000000000}"/>
          </ac:spMkLst>
        </pc:spChg>
        <pc:spChg chg="mod">
          <ac:chgData name="Pierre Haessig" userId="849ad412-ce9f-4c00-a0cb-94a3a64daad8" providerId="ADAL" clId="{F77D3113-9732-4350-A74B-613794486FDC}" dt="2019-06-20T19:29:05.215" v="178" actId="20577"/>
          <ac:spMkLst>
            <pc:docMk/>
            <pc:sldMk cId="4012064055" sldId="256"/>
            <ac:spMk id="3" creationId="{00000000-0000-0000-0000-000000000000}"/>
          </ac:spMkLst>
        </pc:spChg>
        <pc:spChg chg="add mod">
          <ac:chgData name="Pierre Haessig" userId="849ad412-ce9f-4c00-a0cb-94a3a64daad8" providerId="ADAL" clId="{F77D3113-9732-4350-A74B-613794486FDC}" dt="2019-06-20T19:36:28.404" v="288" actId="20577"/>
          <ac:spMkLst>
            <pc:docMk/>
            <pc:sldMk cId="4012064055" sldId="256"/>
            <ac:spMk id="6" creationId="{BBF6AE0C-1161-4618-8965-9A42382BC575}"/>
          </ac:spMkLst>
        </pc:spChg>
        <pc:picChg chg="add mod">
          <ac:chgData name="Pierre Haessig" userId="849ad412-ce9f-4c00-a0cb-94a3a64daad8" providerId="ADAL" clId="{F77D3113-9732-4350-A74B-613794486FDC}" dt="2019-06-20T19:33:08.956" v="181" actId="1076"/>
          <ac:picMkLst>
            <pc:docMk/>
            <pc:sldMk cId="4012064055" sldId="256"/>
            <ac:picMk id="5" creationId="{6B2F23A8-306D-4D85-AFE9-7F2D8F4246DC}"/>
          </ac:picMkLst>
        </pc:picChg>
      </pc:sldChg>
      <pc:sldChg chg="addSp modSp">
        <pc:chgData name="Pierre Haessig" userId="849ad412-ce9f-4c00-a0cb-94a3a64daad8" providerId="ADAL" clId="{F77D3113-9732-4350-A74B-613794486FDC}" dt="2019-06-20T19:49:18.791" v="468" actId="1076"/>
        <pc:sldMkLst>
          <pc:docMk/>
          <pc:sldMk cId="752342432" sldId="257"/>
        </pc:sldMkLst>
        <pc:spChg chg="mod">
          <ac:chgData name="Pierre Haessig" userId="849ad412-ce9f-4c00-a0cb-94a3a64daad8" providerId="ADAL" clId="{F77D3113-9732-4350-A74B-613794486FDC}" dt="2019-06-20T19:37:58.525" v="439" actId="15"/>
          <ac:spMkLst>
            <pc:docMk/>
            <pc:sldMk cId="752342432" sldId="257"/>
            <ac:spMk id="3" creationId="{00000000-0000-0000-0000-000000000000}"/>
          </ac:spMkLst>
        </pc:spChg>
        <pc:spChg chg="add mod">
          <ac:chgData name="Pierre Haessig" userId="849ad412-ce9f-4c00-a0cb-94a3a64daad8" providerId="ADAL" clId="{F77D3113-9732-4350-A74B-613794486FDC}" dt="2019-06-20T19:49:15.821" v="467" actId="164"/>
          <ac:spMkLst>
            <pc:docMk/>
            <pc:sldMk cId="752342432" sldId="257"/>
            <ac:spMk id="9" creationId="{A03CE723-7305-4633-9C8B-DE3CE8EE8B12}"/>
          </ac:spMkLst>
        </pc:spChg>
        <pc:grpChg chg="add mod">
          <ac:chgData name="Pierre Haessig" userId="849ad412-ce9f-4c00-a0cb-94a3a64daad8" providerId="ADAL" clId="{F77D3113-9732-4350-A74B-613794486FDC}" dt="2019-06-20T19:49:18.791" v="468" actId="1076"/>
          <ac:grpSpMkLst>
            <pc:docMk/>
            <pc:sldMk cId="752342432" sldId="257"/>
            <ac:grpSpMk id="10" creationId="{D8763732-F479-4922-9B90-2FC89DA300BA}"/>
          </ac:grpSpMkLst>
        </pc:grpChg>
        <pc:picChg chg="add mod modCrop">
          <ac:chgData name="Pierre Haessig" userId="849ad412-ce9f-4c00-a0cb-94a3a64daad8" providerId="ADAL" clId="{F77D3113-9732-4350-A74B-613794486FDC}" dt="2019-06-20T19:49:15.821" v="467" actId="164"/>
          <ac:picMkLst>
            <pc:docMk/>
            <pc:sldMk cId="752342432" sldId="257"/>
            <ac:picMk id="8" creationId="{348AA1AD-EA6F-4E18-A49C-AE6E0AA59675}"/>
          </ac:picMkLst>
        </pc:picChg>
      </pc:sldChg>
      <pc:sldChg chg="modSp">
        <pc:chgData name="Pierre Haessig" userId="849ad412-ce9f-4c00-a0cb-94a3a64daad8" providerId="ADAL" clId="{F77D3113-9732-4350-A74B-613794486FDC}" dt="2019-06-20T19:53:35.408" v="540" actId="20577"/>
        <pc:sldMkLst>
          <pc:docMk/>
          <pc:sldMk cId="20077738" sldId="259"/>
        </pc:sldMkLst>
        <pc:spChg chg="mod">
          <ac:chgData name="Pierre Haessig" userId="849ad412-ce9f-4c00-a0cb-94a3a64daad8" providerId="ADAL" clId="{F77D3113-9732-4350-A74B-613794486FDC}" dt="2019-06-20T19:53:35.408" v="540" actId="20577"/>
          <ac:spMkLst>
            <pc:docMk/>
            <pc:sldMk cId="20077738" sldId="259"/>
            <ac:spMk id="2" creationId="{00000000-0000-0000-0000-000000000000}"/>
          </ac:spMkLst>
        </pc:spChg>
        <pc:spChg chg="mod ord">
          <ac:chgData name="Pierre Haessig" userId="849ad412-ce9f-4c00-a0cb-94a3a64daad8" providerId="ADAL" clId="{F77D3113-9732-4350-A74B-613794486FDC}" dt="2019-06-20T19:53:25.891" v="538" actId="20577"/>
          <ac:spMkLst>
            <pc:docMk/>
            <pc:sldMk cId="20077738" sldId="259"/>
            <ac:spMk id="10" creationId="{D3C022BF-474A-4D0D-9F42-D8C60486B98B}"/>
          </ac:spMkLst>
        </pc:spChg>
        <pc:picChg chg="mod">
          <ac:chgData name="Pierre Haessig" userId="849ad412-ce9f-4c00-a0cb-94a3a64daad8" providerId="ADAL" clId="{F77D3113-9732-4350-A74B-613794486FDC}" dt="2019-06-20T19:52:25.559" v="531" actId="1076"/>
          <ac:picMkLst>
            <pc:docMk/>
            <pc:sldMk cId="20077738" sldId="259"/>
            <ac:picMk id="17" creationId="{5D8A0799-9A71-428C-B095-AE633D8FAB69}"/>
          </ac:picMkLst>
        </pc:picChg>
      </pc:sldChg>
      <pc:sldChg chg="modSp">
        <pc:chgData name="Pierre Haessig" userId="849ad412-ce9f-4c00-a0cb-94a3a64daad8" providerId="ADAL" clId="{F77D3113-9732-4350-A74B-613794486FDC}" dt="2019-06-20T20:06:36.008" v="1058" actId="17032"/>
        <pc:sldMkLst>
          <pc:docMk/>
          <pc:sldMk cId="1175176103" sldId="260"/>
        </pc:sldMkLst>
        <pc:spChg chg="mod">
          <ac:chgData name="Pierre Haessig" userId="849ad412-ce9f-4c00-a0cb-94a3a64daad8" providerId="ADAL" clId="{F77D3113-9732-4350-A74B-613794486FDC}" dt="2019-06-20T20:03:45.445" v="1040" actId="20577"/>
          <ac:spMkLst>
            <pc:docMk/>
            <pc:sldMk cId="1175176103" sldId="260"/>
            <ac:spMk id="2" creationId="{00000000-0000-0000-0000-000000000000}"/>
          </ac:spMkLst>
        </pc:spChg>
        <pc:spChg chg="mod">
          <ac:chgData name="Pierre Haessig" userId="849ad412-ce9f-4c00-a0cb-94a3a64daad8" providerId="ADAL" clId="{F77D3113-9732-4350-A74B-613794486FDC}" dt="2019-06-20T20:06:36.008" v="1058" actId="17032"/>
          <ac:spMkLst>
            <pc:docMk/>
            <pc:sldMk cId="1175176103" sldId="260"/>
            <ac:spMk id="9" creationId="{27029A3F-9A4C-49AE-8DB7-8A068077F98C}"/>
          </ac:spMkLst>
        </pc:spChg>
      </pc:sldChg>
      <pc:sldChg chg="modSp">
        <pc:chgData name="Pierre Haessig" userId="849ad412-ce9f-4c00-a0cb-94a3a64daad8" providerId="ADAL" clId="{F77D3113-9732-4350-A74B-613794486FDC}" dt="2019-06-20T20:07:38.003" v="1064" actId="13822"/>
        <pc:sldMkLst>
          <pc:docMk/>
          <pc:sldMk cId="496092658" sldId="279"/>
        </pc:sldMkLst>
        <pc:spChg chg="mod">
          <ac:chgData name="Pierre Haessig" userId="849ad412-ce9f-4c00-a0cb-94a3a64daad8" providerId="ADAL" clId="{F77D3113-9732-4350-A74B-613794486FDC}" dt="2019-06-20T20:07:25.297" v="1063" actId="17032"/>
          <ac:spMkLst>
            <pc:docMk/>
            <pc:sldMk cId="496092658" sldId="279"/>
            <ac:spMk id="10" creationId="{EB954F74-2C32-42C6-81D6-366DAE291168}"/>
          </ac:spMkLst>
        </pc:spChg>
        <pc:spChg chg="mod">
          <ac:chgData name="Pierre Haessig" userId="849ad412-ce9f-4c00-a0cb-94a3a64daad8" providerId="ADAL" clId="{F77D3113-9732-4350-A74B-613794486FDC}" dt="2019-06-20T20:07:38.003" v="1064" actId="13822"/>
          <ac:spMkLst>
            <pc:docMk/>
            <pc:sldMk cId="496092658" sldId="279"/>
            <ac:spMk id="11" creationId="{EF1A696A-3B01-4D37-8A69-5EB57B99C642}"/>
          </ac:spMkLst>
        </pc:spChg>
        <pc:spChg chg="mod">
          <ac:chgData name="Pierre Haessig" userId="849ad412-ce9f-4c00-a0cb-94a3a64daad8" providerId="ADAL" clId="{F77D3113-9732-4350-A74B-613794486FDC}" dt="2019-06-20T20:07:38.003" v="1064" actId="13822"/>
          <ac:spMkLst>
            <pc:docMk/>
            <pc:sldMk cId="496092658" sldId="279"/>
            <ac:spMk id="12" creationId="{9C6C3D16-9890-4A70-8537-057CD155807C}"/>
          </ac:spMkLst>
        </pc:spChg>
        <pc:spChg chg="mod">
          <ac:chgData name="Pierre Haessig" userId="849ad412-ce9f-4c00-a0cb-94a3a64daad8" providerId="ADAL" clId="{F77D3113-9732-4350-A74B-613794486FDC}" dt="2019-06-20T20:07:38.003" v="1064" actId="13822"/>
          <ac:spMkLst>
            <pc:docMk/>
            <pc:sldMk cId="496092658" sldId="279"/>
            <ac:spMk id="13" creationId="{95CC0C0B-54DE-4D85-9999-80D4623E4372}"/>
          </ac:spMkLst>
        </pc:spChg>
      </pc:sldChg>
      <pc:sldChg chg="modSp">
        <pc:chgData name="Pierre Haessig" userId="849ad412-ce9f-4c00-a0cb-94a3a64daad8" providerId="ADAL" clId="{F77D3113-9732-4350-A74B-613794486FDC}" dt="2019-06-20T20:06:25.031" v="1057" actId="20577"/>
        <pc:sldMkLst>
          <pc:docMk/>
          <pc:sldMk cId="3552123046" sldId="284"/>
        </pc:sldMkLst>
        <pc:spChg chg="mod">
          <ac:chgData name="Pierre Haessig" userId="849ad412-ce9f-4c00-a0cb-94a3a64daad8" providerId="ADAL" clId="{F77D3113-9732-4350-A74B-613794486FDC}" dt="2019-06-20T20:04:37.755" v="1044" actId="17032"/>
          <ac:spMkLst>
            <pc:docMk/>
            <pc:sldMk cId="3552123046" sldId="284"/>
            <ac:spMk id="7" creationId="{24B50F7F-4EA9-4A38-9C2B-AEB2F73FF5BF}"/>
          </ac:spMkLst>
        </pc:spChg>
        <pc:spChg chg="mod">
          <ac:chgData name="Pierre Haessig" userId="849ad412-ce9f-4c00-a0cb-94a3a64daad8" providerId="ADAL" clId="{F77D3113-9732-4350-A74B-613794486FDC}" dt="2019-06-20T20:04:42.586" v="1045" actId="17032"/>
          <ac:spMkLst>
            <pc:docMk/>
            <pc:sldMk cId="3552123046" sldId="284"/>
            <ac:spMk id="11" creationId="{0FE71A6C-1DB2-4954-82AC-694C3F9CC5DE}"/>
          </ac:spMkLst>
        </pc:spChg>
        <pc:spChg chg="mod">
          <ac:chgData name="Pierre Haessig" userId="849ad412-ce9f-4c00-a0cb-94a3a64daad8" providerId="ADAL" clId="{F77D3113-9732-4350-A74B-613794486FDC}" dt="2019-06-20T20:05:57.564" v="1052" actId="14100"/>
          <ac:spMkLst>
            <pc:docMk/>
            <pc:sldMk cId="3552123046" sldId="284"/>
            <ac:spMk id="12" creationId="{F880C941-238D-4799-A418-9742F2032898}"/>
          </ac:spMkLst>
        </pc:spChg>
        <pc:spChg chg="mod">
          <ac:chgData name="Pierre Haessig" userId="849ad412-ce9f-4c00-a0cb-94a3a64daad8" providerId="ADAL" clId="{F77D3113-9732-4350-A74B-613794486FDC}" dt="2019-06-20T20:05:55.892" v="1051" actId="14100"/>
          <ac:spMkLst>
            <pc:docMk/>
            <pc:sldMk cId="3552123046" sldId="284"/>
            <ac:spMk id="13" creationId="{C44B1C2D-85F0-4F39-884A-975255707F83}"/>
          </ac:spMkLst>
        </pc:spChg>
        <pc:spChg chg="mod">
          <ac:chgData name="Pierre Haessig" userId="849ad412-ce9f-4c00-a0cb-94a3a64daad8" providerId="ADAL" clId="{F77D3113-9732-4350-A74B-613794486FDC}" dt="2019-06-20T20:06:25.031" v="1057" actId="20577"/>
          <ac:spMkLst>
            <pc:docMk/>
            <pc:sldMk cId="3552123046" sldId="284"/>
            <ac:spMk id="14" creationId="{70FF8F74-8DFE-454F-A0FE-3E72764C55FC}"/>
          </ac:spMkLst>
        </pc:spChg>
        <pc:spChg chg="mod">
          <ac:chgData name="Pierre Haessig" userId="849ad412-ce9f-4c00-a0cb-94a3a64daad8" providerId="ADAL" clId="{F77D3113-9732-4350-A74B-613794486FDC}" dt="2019-06-20T20:04:55.530" v="1046" actId="17032"/>
          <ac:spMkLst>
            <pc:docMk/>
            <pc:sldMk cId="3552123046" sldId="284"/>
            <ac:spMk id="15" creationId="{3EE49384-3017-4412-A35D-717FF3714182}"/>
          </ac:spMkLst>
        </pc:spChg>
        <pc:spChg chg="mod">
          <ac:chgData name="Pierre Haessig" userId="849ad412-ce9f-4c00-a0cb-94a3a64daad8" providerId="ADAL" clId="{F77D3113-9732-4350-A74B-613794486FDC}" dt="2019-06-20T20:05:37.723" v="1049" actId="13822"/>
          <ac:spMkLst>
            <pc:docMk/>
            <pc:sldMk cId="3552123046" sldId="284"/>
            <ac:spMk id="16" creationId="{6FD5D30E-0B4C-45B3-9FC1-53B034F4EF05}"/>
          </ac:spMkLst>
        </pc:spChg>
        <pc:spChg chg="mod">
          <ac:chgData name="Pierre Haessig" userId="849ad412-ce9f-4c00-a0cb-94a3a64daad8" providerId="ADAL" clId="{F77D3113-9732-4350-A74B-613794486FDC}" dt="2019-06-20T20:06:04.500" v="1054" actId="14100"/>
          <ac:spMkLst>
            <pc:docMk/>
            <pc:sldMk cId="3552123046" sldId="284"/>
            <ac:spMk id="17" creationId="{F880C941-238D-4799-A418-9742F2032898}"/>
          </ac:spMkLst>
        </pc:spChg>
      </pc:sldChg>
      <pc:sldChg chg="addSp delSp modSp">
        <pc:chgData name="Pierre Haessig" userId="849ad412-ce9f-4c00-a0cb-94a3a64daad8" providerId="ADAL" clId="{F77D3113-9732-4350-A74B-613794486FDC}" dt="2019-06-20T20:02:43.156" v="1013" actId="6549"/>
        <pc:sldMkLst>
          <pc:docMk/>
          <pc:sldMk cId="2072576854" sldId="286"/>
        </pc:sldMkLst>
        <pc:spChg chg="del mod">
          <ac:chgData name="Pierre Haessig" userId="849ad412-ce9f-4c00-a0cb-94a3a64daad8" providerId="ADAL" clId="{F77D3113-9732-4350-A74B-613794486FDC}" dt="2019-06-20T19:54:55.265" v="664" actId="478"/>
          <ac:spMkLst>
            <pc:docMk/>
            <pc:sldMk cId="2072576854" sldId="286"/>
            <ac:spMk id="2" creationId="{00000000-0000-0000-0000-000000000000}"/>
          </ac:spMkLst>
        </pc:spChg>
        <pc:spChg chg="add del">
          <ac:chgData name="Pierre Haessig" userId="849ad412-ce9f-4c00-a0cb-94a3a64daad8" providerId="ADAL" clId="{F77D3113-9732-4350-A74B-613794486FDC}" dt="2019-06-20T19:56:08.647" v="720"/>
          <ac:spMkLst>
            <pc:docMk/>
            <pc:sldMk cId="2072576854" sldId="286"/>
            <ac:spMk id="3" creationId="{E5D36358-D105-4F56-8E13-1B4D0A29705A}"/>
          </ac:spMkLst>
        </pc:spChg>
        <pc:spChg chg="del mod">
          <ac:chgData name="Pierre Haessig" userId="849ad412-ce9f-4c00-a0cb-94a3a64daad8" providerId="ADAL" clId="{F77D3113-9732-4350-A74B-613794486FDC}" dt="2019-06-20T19:59:51.363" v="758" actId="478"/>
          <ac:spMkLst>
            <pc:docMk/>
            <pc:sldMk cId="2072576854" sldId="286"/>
            <ac:spMk id="7" creationId="{A6D73226-FDDE-4503-936C-4994DDA5A2D3}"/>
          </ac:spMkLst>
        </pc:spChg>
        <pc:spChg chg="add del mod">
          <ac:chgData name="Pierre Haessig" userId="849ad412-ce9f-4c00-a0cb-94a3a64daad8" providerId="ADAL" clId="{F77D3113-9732-4350-A74B-613794486FDC}" dt="2019-06-20T19:58:05.340" v="731" actId="478"/>
          <ac:spMkLst>
            <pc:docMk/>
            <pc:sldMk cId="2072576854" sldId="286"/>
            <ac:spMk id="8" creationId="{C487FD00-D55B-4555-9657-1168A6C60CE6}"/>
          </ac:spMkLst>
        </pc:spChg>
        <pc:spChg chg="add del mod">
          <ac:chgData name="Pierre Haessig" userId="849ad412-ce9f-4c00-a0cb-94a3a64daad8" providerId="ADAL" clId="{F77D3113-9732-4350-A74B-613794486FDC}" dt="2019-06-20T19:58:02.679" v="730" actId="478"/>
          <ac:spMkLst>
            <pc:docMk/>
            <pc:sldMk cId="2072576854" sldId="286"/>
            <ac:spMk id="9" creationId="{4D5E83FB-B4BB-46C4-BB41-B1F1A1542059}"/>
          </ac:spMkLst>
        </pc:spChg>
        <pc:spChg chg="add mod">
          <ac:chgData name="Pierre Haessig" userId="849ad412-ce9f-4c00-a0cb-94a3a64daad8" providerId="ADAL" clId="{F77D3113-9732-4350-A74B-613794486FDC}" dt="2019-06-20T20:02:00.830" v="1007" actId="693"/>
          <ac:spMkLst>
            <pc:docMk/>
            <pc:sldMk cId="2072576854" sldId="286"/>
            <ac:spMk id="10" creationId="{35D5D020-6401-4C24-A01B-B8F04E775041}"/>
          </ac:spMkLst>
        </pc:spChg>
        <pc:spChg chg="mod">
          <ac:chgData name="Pierre Haessig" userId="849ad412-ce9f-4c00-a0cb-94a3a64daad8" providerId="ADAL" clId="{F77D3113-9732-4350-A74B-613794486FDC}" dt="2019-06-20T19:59:46.341" v="756" actId="1076"/>
          <ac:spMkLst>
            <pc:docMk/>
            <pc:sldMk cId="2072576854" sldId="286"/>
            <ac:spMk id="11" creationId="{372586A4-B6B8-4DB8-85C7-E35415FF037A}"/>
          </ac:spMkLst>
        </pc:spChg>
        <pc:spChg chg="del mod">
          <ac:chgData name="Pierre Haessig" userId="849ad412-ce9f-4c00-a0cb-94a3a64daad8" providerId="ADAL" clId="{F77D3113-9732-4350-A74B-613794486FDC}" dt="2019-06-20T19:59:49.150" v="757" actId="478"/>
          <ac:spMkLst>
            <pc:docMk/>
            <pc:sldMk cId="2072576854" sldId="286"/>
            <ac:spMk id="12" creationId="{4D510DDE-D98A-4035-B3F9-89F9E463A3C1}"/>
          </ac:spMkLst>
        </pc:spChg>
        <pc:spChg chg="del mod">
          <ac:chgData name="Pierre Haessig" userId="849ad412-ce9f-4c00-a0cb-94a3a64daad8" providerId="ADAL" clId="{F77D3113-9732-4350-A74B-613794486FDC}" dt="2019-06-20T19:59:54.329" v="759" actId="478"/>
          <ac:spMkLst>
            <pc:docMk/>
            <pc:sldMk cId="2072576854" sldId="286"/>
            <ac:spMk id="13" creationId="{1F2AF661-0592-49DA-AE42-5805D3FA2139}"/>
          </ac:spMkLst>
        </pc:spChg>
        <pc:spChg chg="mod">
          <ac:chgData name="Pierre Haessig" userId="849ad412-ce9f-4c00-a0cb-94a3a64daad8" providerId="ADAL" clId="{F77D3113-9732-4350-A74B-613794486FDC}" dt="2019-06-20T20:00:18.782" v="783" actId="1038"/>
          <ac:spMkLst>
            <pc:docMk/>
            <pc:sldMk cId="2072576854" sldId="286"/>
            <ac:spMk id="14" creationId="{72A19B8F-9547-48CD-AA44-2BF6860457F6}"/>
          </ac:spMkLst>
        </pc:spChg>
        <pc:spChg chg="add mod">
          <ac:chgData name="Pierre Haessig" userId="849ad412-ce9f-4c00-a0cb-94a3a64daad8" providerId="ADAL" clId="{F77D3113-9732-4350-A74B-613794486FDC}" dt="2019-06-20T20:02:43.156" v="1013" actId="6549"/>
          <ac:spMkLst>
            <pc:docMk/>
            <pc:sldMk cId="2072576854" sldId="286"/>
            <ac:spMk id="15" creationId="{07F86016-A1E6-4003-8D5A-81D1314E00D9}"/>
          </ac:spMkLst>
        </pc:spChg>
        <pc:spChg chg="add del mod">
          <ac:chgData name="Pierre Haessig" userId="849ad412-ce9f-4c00-a0cb-94a3a64daad8" providerId="ADAL" clId="{F77D3113-9732-4350-A74B-613794486FDC}" dt="2019-06-20T19:58:10.101" v="732" actId="478"/>
          <ac:spMkLst>
            <pc:docMk/>
            <pc:sldMk cId="2072576854" sldId="286"/>
            <ac:spMk id="18" creationId="{79306ACB-7B32-4E15-A4C4-97633C9699A1}"/>
          </ac:spMkLst>
        </pc:spChg>
        <pc:spChg chg="add mod">
          <ac:chgData name="Pierre Haessig" userId="849ad412-ce9f-4c00-a0cb-94a3a64daad8" providerId="ADAL" clId="{F77D3113-9732-4350-A74B-613794486FDC}" dt="2019-06-20T20:00:29.493" v="840" actId="1035"/>
          <ac:spMkLst>
            <pc:docMk/>
            <pc:sldMk cId="2072576854" sldId="286"/>
            <ac:spMk id="19" creationId="{9C3E2F61-3499-4EE2-BEEC-6CD7E1BB31E3}"/>
          </ac:spMkLst>
        </pc:spChg>
        <pc:spChg chg="add mod">
          <ac:chgData name="Pierre Haessig" userId="849ad412-ce9f-4c00-a0cb-94a3a64daad8" providerId="ADAL" clId="{F77D3113-9732-4350-A74B-613794486FDC}" dt="2019-06-20T20:00:43.271" v="898" actId="1035"/>
          <ac:spMkLst>
            <pc:docMk/>
            <pc:sldMk cId="2072576854" sldId="286"/>
            <ac:spMk id="20" creationId="{2595E3EA-6550-40CF-AA1C-4ACDCD2D3BF1}"/>
          </ac:spMkLst>
        </pc:spChg>
        <pc:spChg chg="add mod">
          <ac:chgData name="Pierre Haessig" userId="849ad412-ce9f-4c00-a0cb-94a3a64daad8" providerId="ADAL" clId="{F77D3113-9732-4350-A74B-613794486FDC}" dt="2019-06-20T20:00:57.434" v="999" actId="1036"/>
          <ac:spMkLst>
            <pc:docMk/>
            <pc:sldMk cId="2072576854" sldId="286"/>
            <ac:spMk id="21" creationId="{5F0E1FD4-C944-4F73-8ADC-0D969CC3ED18}"/>
          </ac:spMkLst>
        </pc:spChg>
        <pc:picChg chg="mod">
          <ac:chgData name="Pierre Haessig" userId="849ad412-ce9f-4c00-a0cb-94a3a64daad8" providerId="ADAL" clId="{F77D3113-9732-4350-A74B-613794486FDC}" dt="2019-06-20T20:00:13.400" v="768" actId="1076"/>
          <ac:picMkLst>
            <pc:docMk/>
            <pc:sldMk cId="2072576854" sldId="286"/>
            <ac:picMk id="16" creationId="{249CA30D-FEB9-46E5-9EC3-D6B01A2840ED}"/>
          </ac:picMkLst>
        </pc:picChg>
      </pc:sldChg>
      <pc:sldChg chg="modSp">
        <pc:chgData name="Pierre Haessig" userId="849ad412-ce9f-4c00-a0cb-94a3a64daad8" providerId="ADAL" clId="{F77D3113-9732-4350-A74B-613794486FDC}" dt="2019-06-20T21:00:57.558" v="2279" actId="20577"/>
        <pc:sldMkLst>
          <pc:docMk/>
          <pc:sldMk cId="3691149974" sldId="291"/>
        </pc:sldMkLst>
        <pc:spChg chg="mod">
          <ac:chgData name="Pierre Haessig" userId="849ad412-ce9f-4c00-a0cb-94a3a64daad8" providerId="ADAL" clId="{F77D3113-9732-4350-A74B-613794486FDC}" dt="2019-06-20T21:00:57.558" v="2279" actId="20577"/>
          <ac:spMkLst>
            <pc:docMk/>
            <pc:sldMk cId="3691149974" sldId="291"/>
            <ac:spMk id="3" creationId="{FBB22ED9-4FE6-4762-9599-840E1AF223FD}"/>
          </ac:spMkLst>
        </pc:spChg>
      </pc:sldChg>
      <pc:sldChg chg="modSp">
        <pc:chgData name="Pierre Haessig" userId="849ad412-ce9f-4c00-a0cb-94a3a64daad8" providerId="ADAL" clId="{F77D3113-9732-4350-A74B-613794486FDC}" dt="2019-06-20T20:09:19.527" v="1161" actId="114"/>
        <pc:sldMkLst>
          <pc:docMk/>
          <pc:sldMk cId="318802008" sldId="293"/>
        </pc:sldMkLst>
        <pc:spChg chg="mod">
          <ac:chgData name="Pierre Haessig" userId="849ad412-ce9f-4c00-a0cb-94a3a64daad8" providerId="ADAL" clId="{F77D3113-9732-4350-A74B-613794486FDC}" dt="2019-06-20T20:09:19.527" v="1161" actId="114"/>
          <ac:spMkLst>
            <pc:docMk/>
            <pc:sldMk cId="318802008" sldId="293"/>
            <ac:spMk id="2" creationId="{3FB65324-164D-48D6-8A0B-919635DA6E0D}"/>
          </ac:spMkLst>
        </pc:spChg>
        <pc:spChg chg="mod">
          <ac:chgData name="Pierre Haessig" userId="849ad412-ce9f-4c00-a0cb-94a3a64daad8" providerId="ADAL" clId="{F77D3113-9732-4350-A74B-613794486FDC}" dt="2019-06-20T20:07:08.701" v="1062" actId="20577"/>
          <ac:spMkLst>
            <pc:docMk/>
            <pc:sldMk cId="318802008" sldId="293"/>
            <ac:spMk id="3" creationId="{A359BD39-7A6A-4A20-85A2-F24FC6B4962F}"/>
          </ac:spMkLst>
        </pc:spChg>
      </pc:sldChg>
      <pc:sldChg chg="modSp">
        <pc:chgData name="Pierre Haessig" userId="849ad412-ce9f-4c00-a0cb-94a3a64daad8" providerId="ADAL" clId="{F77D3113-9732-4350-A74B-613794486FDC}" dt="2019-06-20T21:01:14.353" v="2281" actId="20577"/>
        <pc:sldMkLst>
          <pc:docMk/>
          <pc:sldMk cId="919745156" sldId="311"/>
        </pc:sldMkLst>
        <pc:spChg chg="mod">
          <ac:chgData name="Pierre Haessig" userId="849ad412-ce9f-4c00-a0cb-94a3a64daad8" providerId="ADAL" clId="{F77D3113-9732-4350-A74B-613794486FDC}" dt="2019-06-20T21:01:14.353" v="2281" actId="20577"/>
          <ac:spMkLst>
            <pc:docMk/>
            <pc:sldMk cId="919745156" sldId="311"/>
            <ac:spMk id="3" creationId="{00000000-0000-0000-0000-000000000000}"/>
          </ac:spMkLst>
        </pc:spChg>
      </pc:sldChg>
      <pc:sldChg chg="addSp modSp">
        <pc:chgData name="Pierre Haessig" userId="849ad412-ce9f-4c00-a0cb-94a3a64daad8" providerId="ADAL" clId="{F77D3113-9732-4350-A74B-613794486FDC}" dt="2019-06-20T21:04:24.249" v="2415" actId="1076"/>
        <pc:sldMkLst>
          <pc:docMk/>
          <pc:sldMk cId="3931893170" sldId="321"/>
        </pc:sldMkLst>
        <pc:spChg chg="mod">
          <ac:chgData name="Pierre Haessig" userId="849ad412-ce9f-4c00-a0cb-94a3a64daad8" providerId="ADAL" clId="{F77D3113-9732-4350-A74B-613794486FDC}" dt="2019-06-20T20:43:21.490" v="1586" actId="20577"/>
          <ac:spMkLst>
            <pc:docMk/>
            <pc:sldMk cId="3931893170" sldId="321"/>
            <ac:spMk id="2" creationId="{00000000-0000-0000-0000-000000000000}"/>
          </ac:spMkLst>
        </pc:spChg>
        <pc:spChg chg="add mod">
          <ac:chgData name="Pierre Haessig" userId="849ad412-ce9f-4c00-a0cb-94a3a64daad8" providerId="ADAL" clId="{F77D3113-9732-4350-A74B-613794486FDC}" dt="2019-06-20T21:03:42.441" v="2367" actId="14100"/>
          <ac:spMkLst>
            <pc:docMk/>
            <pc:sldMk cId="3931893170" sldId="321"/>
            <ac:spMk id="3" creationId="{61254036-E353-4BAE-957A-CFE936970ED3}"/>
          </ac:spMkLst>
        </pc:spChg>
        <pc:spChg chg="add mod">
          <ac:chgData name="Pierre Haessig" userId="849ad412-ce9f-4c00-a0cb-94a3a64daad8" providerId="ADAL" clId="{F77D3113-9732-4350-A74B-613794486FDC}" dt="2019-06-20T21:04:24.249" v="2415" actId="1076"/>
          <ac:spMkLst>
            <pc:docMk/>
            <pc:sldMk cId="3931893170" sldId="321"/>
            <ac:spMk id="14" creationId="{371DFBE1-2A92-477E-8944-80928A53C2A9}"/>
          </ac:spMkLst>
        </pc:spChg>
        <pc:cxnChg chg="mod">
          <ac:chgData name="Pierre Haessig" userId="849ad412-ce9f-4c00-a0cb-94a3a64daad8" providerId="ADAL" clId="{F77D3113-9732-4350-A74B-613794486FDC}" dt="2019-06-20T21:04:03.571" v="2405" actId="14100"/>
          <ac:cxnSpMkLst>
            <pc:docMk/>
            <pc:sldMk cId="3931893170" sldId="321"/>
            <ac:cxnSpMk id="15" creationId="{00000000-0000-0000-0000-000000000000}"/>
          </ac:cxnSpMkLst>
        </pc:cxnChg>
      </pc:sldChg>
      <pc:sldChg chg="modSp ord">
        <pc:chgData name="Pierre Haessig" userId="849ad412-ce9f-4c00-a0cb-94a3a64daad8" providerId="ADAL" clId="{F77D3113-9732-4350-A74B-613794486FDC}" dt="2019-06-20T21:05:50.003" v="2492"/>
        <pc:sldMkLst>
          <pc:docMk/>
          <pc:sldMk cId="674681321" sldId="322"/>
        </pc:sldMkLst>
        <pc:spChg chg="mod">
          <ac:chgData name="Pierre Haessig" userId="849ad412-ce9f-4c00-a0cb-94a3a64daad8" providerId="ADAL" clId="{F77D3113-9732-4350-A74B-613794486FDC}" dt="2019-06-20T21:05:42.519" v="2491" actId="20577"/>
          <ac:spMkLst>
            <pc:docMk/>
            <pc:sldMk cId="674681321" sldId="322"/>
            <ac:spMk id="3" creationId="{00000000-0000-0000-0000-000000000000}"/>
          </ac:spMkLst>
        </pc:spChg>
      </pc:sldChg>
      <pc:sldChg chg="addSp modSp">
        <pc:chgData name="Pierre Haessig" userId="849ad412-ce9f-4c00-a0cb-94a3a64daad8" providerId="ADAL" clId="{F77D3113-9732-4350-A74B-613794486FDC}" dt="2019-06-20T20:08:43.561" v="1115" actId="20577"/>
        <pc:sldMkLst>
          <pc:docMk/>
          <pc:sldMk cId="1084545806" sldId="325"/>
        </pc:sldMkLst>
        <pc:spChg chg="mod">
          <ac:chgData name="Pierre Haessig" userId="849ad412-ce9f-4c00-a0cb-94a3a64daad8" providerId="ADAL" clId="{F77D3113-9732-4350-A74B-613794486FDC}" dt="2019-06-20T20:08:11.463" v="1100" actId="20577"/>
          <ac:spMkLst>
            <pc:docMk/>
            <pc:sldMk cId="1084545806" sldId="325"/>
            <ac:spMk id="2" creationId="{00000000-0000-0000-0000-000000000000}"/>
          </ac:spMkLst>
        </pc:spChg>
        <pc:spChg chg="mod">
          <ac:chgData name="Pierre Haessig" userId="849ad412-ce9f-4c00-a0cb-94a3a64daad8" providerId="ADAL" clId="{F77D3113-9732-4350-A74B-613794486FDC}" dt="2019-06-20T20:08:43.561" v="1115" actId="20577"/>
          <ac:spMkLst>
            <pc:docMk/>
            <pc:sldMk cId="1084545806" sldId="325"/>
            <ac:spMk id="3" creationId="{00000000-0000-0000-0000-000000000000}"/>
          </ac:spMkLst>
        </pc:spChg>
        <pc:grpChg chg="add mod">
          <ac:chgData name="Pierre Haessig" userId="849ad412-ce9f-4c00-a0cb-94a3a64daad8" providerId="ADAL" clId="{F77D3113-9732-4350-A74B-613794486FDC}" dt="2019-06-20T20:08:28.227" v="1102" actId="1076"/>
          <ac:grpSpMkLst>
            <pc:docMk/>
            <pc:sldMk cId="1084545806" sldId="325"/>
            <ac:grpSpMk id="8" creationId="{A8910016-DD1D-4CFB-A6A7-79079EC5E53D}"/>
          </ac:grpSpMkLst>
        </pc:grpChg>
        <pc:picChg chg="add mod">
          <ac:chgData name="Pierre Haessig" userId="849ad412-ce9f-4c00-a0cb-94a3a64daad8" providerId="ADAL" clId="{F77D3113-9732-4350-A74B-613794486FDC}" dt="2019-06-20T20:08:36.611" v="1103" actId="1076"/>
          <ac:picMkLst>
            <pc:docMk/>
            <pc:sldMk cId="1084545806" sldId="325"/>
            <ac:picMk id="7" creationId="{84286076-0ECA-46ED-9359-BFB3A2611CBF}"/>
          </ac:picMkLst>
        </pc:picChg>
      </pc:sldChg>
      <pc:sldChg chg="modSp">
        <pc:chgData name="Pierre Haessig" userId="849ad412-ce9f-4c00-a0cb-94a3a64daad8" providerId="ADAL" clId="{F77D3113-9732-4350-A74B-613794486FDC}" dt="2019-06-20T21:02:40.615" v="2335" actId="12"/>
        <pc:sldMkLst>
          <pc:docMk/>
          <pc:sldMk cId="4199314046" sldId="326"/>
        </pc:sldMkLst>
        <pc:spChg chg="mod">
          <ac:chgData name="Pierre Haessig" userId="849ad412-ce9f-4c00-a0cb-94a3a64daad8" providerId="ADAL" clId="{F77D3113-9732-4350-A74B-613794486FDC}" dt="2019-06-20T21:02:40.615" v="2335" actId="12"/>
          <ac:spMkLst>
            <pc:docMk/>
            <pc:sldMk cId="4199314046" sldId="326"/>
            <ac:spMk id="3" creationId="{00000000-0000-0000-0000-000000000000}"/>
          </ac:spMkLst>
        </pc:spChg>
      </pc:sldChg>
      <pc:sldChg chg="addSp delSp modSp add">
        <pc:chgData name="Pierre Haessig" userId="849ad412-ce9f-4c00-a0cb-94a3a64daad8" providerId="ADAL" clId="{F77D3113-9732-4350-A74B-613794486FDC}" dt="2019-06-20T21:09:22.520" v="2612" actId="20577"/>
        <pc:sldMkLst>
          <pc:docMk/>
          <pc:sldMk cId="861602457" sldId="327"/>
        </pc:sldMkLst>
        <pc:spChg chg="del">
          <ac:chgData name="Pierre Haessig" userId="849ad412-ce9f-4c00-a0cb-94a3a64daad8" providerId="ADAL" clId="{F77D3113-9732-4350-A74B-613794486FDC}" dt="2019-06-20T20:10:15.229" v="1168"/>
          <ac:spMkLst>
            <pc:docMk/>
            <pc:sldMk cId="861602457" sldId="327"/>
            <ac:spMk id="2" creationId="{33888893-B71A-4FF1-92F1-89B37234CA1E}"/>
          </ac:spMkLst>
        </pc:spChg>
        <pc:spChg chg="del">
          <ac:chgData name="Pierre Haessig" userId="849ad412-ce9f-4c00-a0cb-94a3a64daad8" providerId="ADAL" clId="{F77D3113-9732-4350-A74B-613794486FDC}" dt="2019-06-20T20:10:15.229" v="1168"/>
          <ac:spMkLst>
            <pc:docMk/>
            <pc:sldMk cId="861602457" sldId="327"/>
            <ac:spMk id="3" creationId="{137577B9-5CB9-4CD7-BE96-592C000C6DF5}"/>
          </ac:spMkLst>
        </pc:spChg>
        <pc:spChg chg="add mod">
          <ac:chgData name="Pierre Haessig" userId="849ad412-ce9f-4c00-a0cb-94a3a64daad8" providerId="ADAL" clId="{F77D3113-9732-4350-A74B-613794486FDC}" dt="2019-06-20T20:10:23.574" v="1203" actId="20577"/>
          <ac:spMkLst>
            <pc:docMk/>
            <pc:sldMk cId="861602457" sldId="327"/>
            <ac:spMk id="7" creationId="{A011D354-D039-406B-BF5B-DB0353DF1981}"/>
          </ac:spMkLst>
        </pc:spChg>
        <pc:spChg chg="add del mod">
          <ac:chgData name="Pierre Haessig" userId="849ad412-ce9f-4c00-a0cb-94a3a64daad8" providerId="ADAL" clId="{F77D3113-9732-4350-A74B-613794486FDC}" dt="2019-06-20T20:10:32.336" v="1204"/>
          <ac:spMkLst>
            <pc:docMk/>
            <pc:sldMk cId="861602457" sldId="327"/>
            <ac:spMk id="8" creationId="{CF0487CA-3DCA-4E15-AE1E-8A6D79788471}"/>
          </ac:spMkLst>
        </pc:spChg>
        <pc:spChg chg="add mod">
          <ac:chgData name="Pierre Haessig" userId="849ad412-ce9f-4c00-a0cb-94a3a64daad8" providerId="ADAL" clId="{F77D3113-9732-4350-A74B-613794486FDC}" dt="2019-06-20T21:09:22.520" v="2612" actId="20577"/>
          <ac:spMkLst>
            <pc:docMk/>
            <pc:sldMk cId="861602457" sldId="327"/>
            <ac:spMk id="11" creationId="{8CDB2A72-61C3-47F9-AF11-C635FF3D45E6}"/>
          </ac:spMkLst>
        </pc:spChg>
        <pc:spChg chg="add mod">
          <ac:chgData name="Pierre Haessig" userId="849ad412-ce9f-4c00-a0cb-94a3a64daad8" providerId="ADAL" clId="{F77D3113-9732-4350-A74B-613794486FDC}" dt="2019-06-20T21:08:06.648" v="2583" actId="1076"/>
          <ac:spMkLst>
            <pc:docMk/>
            <pc:sldMk cId="861602457" sldId="327"/>
            <ac:spMk id="12" creationId="{611C0C19-DAED-4936-80AD-3EA1BD3164CC}"/>
          </ac:spMkLst>
        </pc:spChg>
        <pc:picChg chg="add mod">
          <ac:chgData name="Pierre Haessig" userId="849ad412-ce9f-4c00-a0cb-94a3a64daad8" providerId="ADAL" clId="{F77D3113-9732-4350-A74B-613794486FDC}" dt="2019-06-20T20:10:35.331" v="1205" actId="1076"/>
          <ac:picMkLst>
            <pc:docMk/>
            <pc:sldMk cId="861602457" sldId="327"/>
            <ac:picMk id="10" creationId="{9A461886-BD33-4511-B5ED-CA51E8315137}"/>
          </ac:picMkLst>
        </pc:picChg>
        <pc:cxnChg chg="add mod">
          <ac:chgData name="Pierre Haessig" userId="849ad412-ce9f-4c00-a0cb-94a3a64daad8" providerId="ADAL" clId="{F77D3113-9732-4350-A74B-613794486FDC}" dt="2019-06-20T21:08:06.648" v="2583" actId="1076"/>
          <ac:cxnSpMkLst>
            <pc:docMk/>
            <pc:sldMk cId="861602457" sldId="327"/>
            <ac:cxnSpMk id="14" creationId="{77625421-28FE-4D38-A9DB-4408D9E12370}"/>
          </ac:cxnSpMkLst>
        </pc:cxnChg>
      </pc:sldChg>
      <pc:sldChg chg="add del">
        <pc:chgData name="Pierre Haessig" userId="849ad412-ce9f-4c00-a0cb-94a3a64daad8" providerId="ADAL" clId="{F77D3113-9732-4350-A74B-613794486FDC}" dt="2019-06-20T19:28:09.675" v="112"/>
        <pc:sldMkLst>
          <pc:docMk/>
          <pc:sldMk cId="2861350677" sldId="327"/>
        </pc:sldMkLst>
      </pc:sldChg>
      <pc:sldChg chg="addSp delSp modSp add">
        <pc:chgData name="Pierre Haessig" userId="849ad412-ce9f-4c00-a0cb-94a3a64daad8" providerId="ADAL" clId="{F77D3113-9732-4350-A74B-613794486FDC}" dt="2019-06-20T21:06:05.808" v="2530" actId="20577"/>
        <pc:sldMkLst>
          <pc:docMk/>
          <pc:sldMk cId="1353747471" sldId="328"/>
        </pc:sldMkLst>
        <pc:spChg chg="mod">
          <ac:chgData name="Pierre Haessig" userId="849ad412-ce9f-4c00-a0cb-94a3a64daad8" providerId="ADAL" clId="{F77D3113-9732-4350-A74B-613794486FDC}" dt="2019-06-20T21:06:05.808" v="2530" actId="20577"/>
          <ac:spMkLst>
            <pc:docMk/>
            <pc:sldMk cId="1353747471" sldId="328"/>
            <ac:spMk id="2" creationId="{8B56C1FE-754E-4941-95BC-3AD5B123AEFC}"/>
          </ac:spMkLst>
        </pc:spChg>
        <pc:spChg chg="del">
          <ac:chgData name="Pierre Haessig" userId="849ad412-ce9f-4c00-a0cb-94a3a64daad8" providerId="ADAL" clId="{F77D3113-9732-4350-A74B-613794486FDC}" dt="2019-06-20T20:15:24.973" v="1328"/>
          <ac:spMkLst>
            <pc:docMk/>
            <pc:sldMk cId="1353747471" sldId="328"/>
            <ac:spMk id="3" creationId="{A32E5CCD-D6AD-428A-99E7-761CC1CFF2EE}"/>
          </ac:spMkLst>
        </pc:spChg>
        <pc:spChg chg="add mod">
          <ac:chgData name="Pierre Haessig" userId="849ad412-ce9f-4c00-a0cb-94a3a64daad8" providerId="ADAL" clId="{F77D3113-9732-4350-A74B-613794486FDC}" dt="2019-06-20T21:05:57.764" v="2495" actId="20577"/>
          <ac:spMkLst>
            <pc:docMk/>
            <pc:sldMk cId="1353747471" sldId="328"/>
            <ac:spMk id="11" creationId="{963B612A-EC84-4E50-B777-4754EE9DD20C}"/>
          </ac:spMkLst>
        </pc:spChg>
        <pc:spChg chg="add mod">
          <ac:chgData name="Pierre Haessig" userId="849ad412-ce9f-4c00-a0cb-94a3a64daad8" providerId="ADAL" clId="{F77D3113-9732-4350-A74B-613794486FDC}" dt="2019-06-20T20:40:30.679" v="1514" actId="1076"/>
          <ac:spMkLst>
            <pc:docMk/>
            <pc:sldMk cId="1353747471" sldId="328"/>
            <ac:spMk id="13" creationId="{8CC43B76-A0CA-451A-8E63-08C2F9AD57E3}"/>
          </ac:spMkLst>
        </pc:spChg>
        <pc:spChg chg="add mod">
          <ac:chgData name="Pierre Haessig" userId="849ad412-ce9f-4c00-a0cb-94a3a64daad8" providerId="ADAL" clId="{F77D3113-9732-4350-A74B-613794486FDC}" dt="2019-06-20T20:42:32.734" v="1568" actId="1076"/>
          <ac:spMkLst>
            <pc:docMk/>
            <pc:sldMk cId="1353747471" sldId="328"/>
            <ac:spMk id="15" creationId="{7933506C-CFEF-49EF-A0D6-05F74405D635}"/>
          </ac:spMkLst>
        </pc:spChg>
        <pc:picChg chg="add mod modCrop">
          <ac:chgData name="Pierre Haessig" userId="849ad412-ce9f-4c00-a0cb-94a3a64daad8" providerId="ADAL" clId="{F77D3113-9732-4350-A74B-613794486FDC}" dt="2019-06-20T20:19:57.074" v="1371" actId="14100"/>
          <ac:picMkLst>
            <pc:docMk/>
            <pc:sldMk cId="1353747471" sldId="328"/>
            <ac:picMk id="8" creationId="{D8DF712F-60CD-4F70-B6C0-36AF77606A13}"/>
          </ac:picMkLst>
        </pc:picChg>
        <pc:picChg chg="add mod modCrop">
          <ac:chgData name="Pierre Haessig" userId="849ad412-ce9f-4c00-a0cb-94a3a64daad8" providerId="ADAL" clId="{F77D3113-9732-4350-A74B-613794486FDC}" dt="2019-06-20T20:20:01.186" v="1373" actId="1076"/>
          <ac:picMkLst>
            <pc:docMk/>
            <pc:sldMk cId="1353747471" sldId="328"/>
            <ac:picMk id="9" creationId="{E674F426-D734-4902-82AF-70FCD02C9D27}"/>
          </ac:picMkLst>
        </pc:picChg>
        <pc:picChg chg="add mod modCrop">
          <ac:chgData name="Pierre Haessig" userId="849ad412-ce9f-4c00-a0cb-94a3a64daad8" providerId="ADAL" clId="{F77D3113-9732-4350-A74B-613794486FDC}" dt="2019-06-20T20:20:57.258" v="1433" actId="1076"/>
          <ac:picMkLst>
            <pc:docMk/>
            <pc:sldMk cId="1353747471" sldId="328"/>
            <ac:picMk id="10" creationId="{CD60667E-8D93-4479-8F14-76A1618A184B}"/>
          </ac:picMkLst>
        </pc:picChg>
        <pc:picChg chg="add mod modCrop">
          <ac:chgData name="Pierre Haessig" userId="849ad412-ce9f-4c00-a0cb-94a3a64daad8" providerId="ADAL" clId="{F77D3113-9732-4350-A74B-613794486FDC}" dt="2019-06-20T20:42:37.605" v="1569" actId="14100"/>
          <ac:picMkLst>
            <pc:docMk/>
            <pc:sldMk cId="1353747471" sldId="328"/>
            <ac:picMk id="12" creationId="{DB275CCC-33F8-4363-A8BD-EB9225799EBA}"/>
          </ac:picMkLst>
        </pc:picChg>
        <pc:picChg chg="add mod modCrop">
          <ac:chgData name="Pierre Haessig" userId="849ad412-ce9f-4c00-a0cb-94a3a64daad8" providerId="ADAL" clId="{F77D3113-9732-4350-A74B-613794486FDC}" dt="2019-06-20T20:42:42.918" v="1570" actId="1076"/>
          <ac:picMkLst>
            <pc:docMk/>
            <pc:sldMk cId="1353747471" sldId="328"/>
            <ac:picMk id="14" creationId="{AD7A342D-9316-4D19-9D57-193BE5145AB6}"/>
          </ac:picMkLst>
        </pc:picChg>
      </pc:sldChg>
      <pc:sldChg chg="addSp delSp modSp add">
        <pc:chgData name="Pierre Haessig" userId="849ad412-ce9f-4c00-a0cb-94a3a64daad8" providerId="ADAL" clId="{F77D3113-9732-4350-A74B-613794486FDC}" dt="2019-06-20T20:59:43.546" v="2152" actId="1076"/>
        <pc:sldMkLst>
          <pc:docMk/>
          <pc:sldMk cId="827426814" sldId="329"/>
        </pc:sldMkLst>
        <pc:spChg chg="mod">
          <ac:chgData name="Pierre Haessig" userId="849ad412-ce9f-4c00-a0cb-94a3a64daad8" providerId="ADAL" clId="{F77D3113-9732-4350-A74B-613794486FDC}" dt="2019-06-20T20:55:33.287" v="2123" actId="20577"/>
          <ac:spMkLst>
            <pc:docMk/>
            <pc:sldMk cId="827426814" sldId="329"/>
            <ac:spMk id="2" creationId="{846716D9-B9A2-4409-8C03-0D805BA08FFA}"/>
          </ac:spMkLst>
        </pc:spChg>
        <pc:spChg chg="del">
          <ac:chgData name="Pierre Haessig" userId="849ad412-ce9f-4c00-a0cb-94a3a64daad8" providerId="ADAL" clId="{F77D3113-9732-4350-A74B-613794486FDC}" dt="2019-06-20T20:43:52.989" v="1599"/>
          <ac:spMkLst>
            <pc:docMk/>
            <pc:sldMk cId="827426814" sldId="329"/>
            <ac:spMk id="3" creationId="{F2E65827-3ECD-41CE-BB31-46A87C380BDF}"/>
          </ac:spMkLst>
        </pc:spChg>
        <pc:spChg chg="add mod">
          <ac:chgData name="Pierre Haessig" userId="849ad412-ce9f-4c00-a0cb-94a3a64daad8" providerId="ADAL" clId="{F77D3113-9732-4350-A74B-613794486FDC}" dt="2019-06-20T20:59:36.748" v="2149" actId="255"/>
          <ac:spMkLst>
            <pc:docMk/>
            <pc:sldMk cId="827426814" sldId="329"/>
            <ac:spMk id="8" creationId="{34B7CE9A-9BF7-483E-ACD9-8D5C7523263E}"/>
          </ac:spMkLst>
        </pc:spChg>
        <pc:spChg chg="add mod">
          <ac:chgData name="Pierre Haessig" userId="849ad412-ce9f-4c00-a0cb-94a3a64daad8" providerId="ADAL" clId="{F77D3113-9732-4350-A74B-613794486FDC}" dt="2019-06-20T20:53:59.560" v="2021" actId="114"/>
          <ac:spMkLst>
            <pc:docMk/>
            <pc:sldMk cId="827426814" sldId="329"/>
            <ac:spMk id="9" creationId="{521D38A2-1965-4518-8576-A0809DE7E98D}"/>
          </ac:spMkLst>
        </pc:spChg>
        <pc:graphicFrameChg chg="add mod modGraphic">
          <ac:chgData name="Pierre Haessig" userId="849ad412-ce9f-4c00-a0cb-94a3a64daad8" providerId="ADAL" clId="{F77D3113-9732-4350-A74B-613794486FDC}" dt="2019-06-20T20:59:30.338" v="2148" actId="1076"/>
          <ac:graphicFrameMkLst>
            <pc:docMk/>
            <pc:sldMk cId="827426814" sldId="329"/>
            <ac:graphicFrameMk id="7" creationId="{2652ACC1-32D3-4649-A3AF-D0C607CB238E}"/>
          </ac:graphicFrameMkLst>
        </pc:graphicFrameChg>
        <pc:graphicFrameChg chg="add mod modGraphic">
          <ac:chgData name="Pierre Haessig" userId="849ad412-ce9f-4c00-a0cb-94a3a64daad8" providerId="ADAL" clId="{F77D3113-9732-4350-A74B-613794486FDC}" dt="2019-06-20T20:59:43.546" v="2152" actId="1076"/>
          <ac:graphicFrameMkLst>
            <pc:docMk/>
            <pc:sldMk cId="827426814" sldId="329"/>
            <ac:graphicFrameMk id="10" creationId="{DBA36C6F-1968-407A-AF26-04BA3DBE21C0}"/>
          </ac:graphicFrameMkLst>
        </pc:graphicFrameChg>
        <pc:graphicFrameChg chg="add mod">
          <ac:chgData name="Pierre Haessig" userId="849ad412-ce9f-4c00-a0cb-94a3a64daad8" providerId="ADAL" clId="{F77D3113-9732-4350-A74B-613794486FDC}" dt="2019-06-20T20:59:40.603" v="2151" actId="571"/>
          <ac:graphicFrameMkLst>
            <pc:docMk/>
            <pc:sldMk cId="827426814" sldId="329"/>
            <ac:graphicFrameMk id="11" creationId="{9920FD12-5151-49A8-8C97-F384E108EB9F}"/>
          </ac:graphicFrameMkLst>
        </pc:graphicFrameChg>
      </pc:sldChg>
      <pc:sldChg chg="addSp delSp modSp add">
        <pc:chgData name="Pierre Haessig" userId="849ad412-ce9f-4c00-a0cb-94a3a64daad8" providerId="ADAL" clId="{F77D3113-9732-4350-A74B-613794486FDC}" dt="2019-06-20T20:59:13.950" v="2147" actId="20577"/>
        <pc:sldMkLst>
          <pc:docMk/>
          <pc:sldMk cId="395268829" sldId="330"/>
        </pc:sldMkLst>
        <pc:spChg chg="mod">
          <ac:chgData name="Pierre Haessig" userId="849ad412-ce9f-4c00-a0cb-94a3a64daad8" providerId="ADAL" clId="{F77D3113-9732-4350-A74B-613794486FDC}" dt="2019-06-20T20:47:00.410" v="1684" actId="20577"/>
          <ac:spMkLst>
            <pc:docMk/>
            <pc:sldMk cId="395268829" sldId="330"/>
            <ac:spMk id="2" creationId="{096029AA-1042-4FB8-B49D-4F689122F322}"/>
          </ac:spMkLst>
        </pc:spChg>
        <pc:spChg chg="del">
          <ac:chgData name="Pierre Haessig" userId="849ad412-ce9f-4c00-a0cb-94a3a64daad8" providerId="ADAL" clId="{F77D3113-9732-4350-A74B-613794486FDC}" dt="2019-06-20T20:47:11.091" v="1685"/>
          <ac:spMkLst>
            <pc:docMk/>
            <pc:sldMk cId="395268829" sldId="330"/>
            <ac:spMk id="3" creationId="{A6E335A2-E2D5-42DE-992C-C2914A05BF69}"/>
          </ac:spMkLst>
        </pc:spChg>
        <pc:spChg chg="add mod">
          <ac:chgData name="Pierre Haessig" userId="849ad412-ce9f-4c00-a0cb-94a3a64daad8" providerId="ADAL" clId="{F77D3113-9732-4350-A74B-613794486FDC}" dt="2019-06-20T20:59:13.950" v="2147" actId="20577"/>
          <ac:spMkLst>
            <pc:docMk/>
            <pc:sldMk cId="395268829" sldId="330"/>
            <ac:spMk id="8" creationId="{AC117188-206B-41AD-BC42-64180CB65945}"/>
          </ac:spMkLst>
        </pc:spChg>
        <pc:spChg chg="add mod">
          <ac:chgData name="Pierre Haessig" userId="849ad412-ce9f-4c00-a0cb-94a3a64daad8" providerId="ADAL" clId="{F77D3113-9732-4350-A74B-613794486FDC}" dt="2019-06-20T20:50:00.633" v="1834" actId="114"/>
          <ac:spMkLst>
            <pc:docMk/>
            <pc:sldMk cId="395268829" sldId="330"/>
            <ac:spMk id="9" creationId="{C85787B7-D0A9-4D8B-B122-F474717B255D}"/>
          </ac:spMkLst>
        </pc:spChg>
        <pc:graphicFrameChg chg="add mod modGraphic">
          <ac:chgData name="Pierre Haessig" userId="849ad412-ce9f-4c00-a0cb-94a3a64daad8" providerId="ADAL" clId="{F77D3113-9732-4350-A74B-613794486FDC}" dt="2019-06-20T20:59:02.458" v="2143" actId="12385"/>
          <ac:graphicFrameMkLst>
            <pc:docMk/>
            <pc:sldMk cId="395268829" sldId="330"/>
            <ac:graphicFrameMk id="7" creationId="{59E333D1-FBB4-4A71-AEAE-D9D9D6D9AAB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5DCEF-99FA-4EB9-B0D5-433DEC7D6498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2DB89-F978-43CE-AA25-412630475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45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32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8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39490" y="6357620"/>
            <a:ext cx="511302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6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60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48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94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8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77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85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30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5195" y="6356350"/>
            <a:ext cx="5261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3483-F6DB-4873-83D2-8FDC8B583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5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t-ouessant.f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.jrc.ec.europa.eu/pvgi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lan-electrique-2018.rte-france.com/marches-hausse-des-prix-de-marche-en-europ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-ouessant.f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bnef.com/new-energy-outlook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uDhm9a0PeQ?t=258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.edu/windenergy/research/topics/tools/software/hybrid2" TargetMode="External"/><Relationship Id="rId2" Type="http://schemas.openxmlformats.org/officeDocument/2006/relationships/hyperlink" Target="http://www.homerenerg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tel.archives-ouvertes.fr/tel-00439079v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Dimensionner un </a:t>
            </a:r>
            <a:r>
              <a:rPr lang="fr-FR" dirty="0" err="1"/>
              <a:t>microréseau</a:t>
            </a:r>
            <a:r>
              <a:rPr lang="fr-FR" dirty="0"/>
              <a:t> « en 3 clics » avec HOMER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Pierre Haessig, Nabil Sadou (IETR, AUT)</a:t>
            </a:r>
          </a:p>
          <a:p>
            <a:r>
              <a:rPr lang="fr-FR" dirty="0"/>
              <a:t>CentraleSupélec, Rennes, 21 juin 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F6AE0C-1161-4618-8965-9A42382BC575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 </a:t>
            </a:r>
            <a:r>
              <a:rPr lang="fr-FR" dirty="0" err="1"/>
              <a:t>seminar</a:t>
            </a:r>
            <a:r>
              <a:rPr lang="fr-FR" dirty="0"/>
              <a:t> in the </a:t>
            </a:r>
            <a:r>
              <a:rPr lang="fr-FR" i="1" dirty="0"/>
              <a:t>“AUT Efficient </a:t>
            </a:r>
            <a:r>
              <a:rPr lang="fr-FR" i="1" dirty="0" smtClean="0"/>
              <a:t>Tools </a:t>
            </a:r>
            <a:r>
              <a:rPr lang="fr-FR" i="1" dirty="0"/>
              <a:t>Seminar”</a:t>
            </a:r>
            <a:r>
              <a:rPr lang="fr-FR" dirty="0"/>
              <a:t> </a:t>
            </a:r>
            <a:r>
              <a:rPr lang="fr-FR" dirty="0" err="1"/>
              <a:t>series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46" y="4899104"/>
            <a:ext cx="4118708" cy="15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 HOMER Pro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 le </a:t>
            </a:r>
            <a:r>
              <a:rPr lang="en-US" dirty="0" err="1"/>
              <a:t>cas</a:t>
            </a:r>
            <a:r>
              <a:rPr lang="en-US" dirty="0"/>
              <a:t> de </a:t>
            </a:r>
            <a:r>
              <a:rPr lang="en-US" dirty="0" err="1"/>
              <a:t>l’île</a:t>
            </a:r>
            <a:r>
              <a:rPr lang="en-US" dirty="0"/>
              <a:t> </a:t>
            </a:r>
            <a:r>
              <a:rPr lang="en-US" dirty="0" err="1"/>
              <a:t>d’Ouessant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286076-0ECA-46ED-9359-BFB3A2611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6388"/>
            <a:ext cx="3009524" cy="95238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8910016-DD1D-4CFB-A6A7-79079EC5E53D}"/>
              </a:ext>
            </a:extLst>
          </p:cNvPr>
          <p:cNvGrpSpPr/>
          <p:nvPr/>
        </p:nvGrpSpPr>
        <p:grpSpPr>
          <a:xfrm>
            <a:off x="6888453" y="3151605"/>
            <a:ext cx="4724400" cy="3071395"/>
            <a:chOff x="6398260" y="2621280"/>
            <a:chExt cx="4724400" cy="307139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46627A2-2ADE-4179-B0AD-860E51F62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" t="2143" r="1292" b="2902"/>
            <a:stretch/>
          </p:blipFill>
          <p:spPr>
            <a:xfrm>
              <a:off x="6456680" y="2621280"/>
              <a:ext cx="4607560" cy="273812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BF24E54-B40D-4EE6-AD91-770B9D7E08A2}"/>
                </a:ext>
              </a:extLst>
            </p:cNvPr>
            <p:cNvSpPr txBox="1"/>
            <p:nvPr/>
          </p:nvSpPr>
          <p:spPr>
            <a:xfrm>
              <a:off x="6398260" y="5384898"/>
              <a:ext cx="472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/>
                <a:t>Ouessant vu par Jean-Christophe Foureau, </a:t>
              </a:r>
              <a:r>
                <a:rPr lang="fr-FR" sz="1400" i="1" dirty="0">
                  <a:hlinkClick r:id="rId4"/>
                </a:rPr>
                <a:t>www.ot-ouessant.fr</a:t>
              </a:r>
              <a:r>
                <a:rPr lang="fr-FR" sz="1400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54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d’étude : micro-réseau Ouessant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Composants :</a:t>
            </a:r>
          </a:p>
          <a:p>
            <a:r>
              <a:rPr lang="fr-FR" dirty="0" smtClean="0"/>
              <a:t>Productions renouvelables </a:t>
            </a:r>
            <a:r>
              <a:rPr lang="fr-FR" dirty="0"/>
              <a:t>: Éolien, PV</a:t>
            </a:r>
          </a:p>
          <a:p>
            <a:r>
              <a:rPr lang="fr-FR" dirty="0" smtClean="0"/>
              <a:t>Production thermique : Générateur Diesel</a:t>
            </a:r>
            <a:endParaRPr lang="fr-FR" dirty="0"/>
          </a:p>
          <a:p>
            <a:r>
              <a:rPr lang="fr-FR" dirty="0" smtClean="0"/>
              <a:t>Stockage : Batterie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et bien sûr la </a:t>
            </a:r>
            <a:r>
              <a:rPr lang="fr-FR" b="1" dirty="0"/>
              <a:t>Charge</a:t>
            </a:r>
            <a:r>
              <a:rPr lang="fr-FR" dirty="0"/>
              <a:t>, supposée non déplaçable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1" r="76450" b="37743"/>
          <a:stretch/>
        </p:blipFill>
        <p:spPr>
          <a:xfrm>
            <a:off x="9018269" y="1478297"/>
            <a:ext cx="2731771" cy="31922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018269" y="4818263"/>
            <a:ext cx="2731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Architecture</a:t>
            </a:r>
          </a:p>
          <a:p>
            <a:pPr algn="ctr"/>
            <a:r>
              <a:rPr lang="fr-FR" i="1" dirty="0" smtClean="0"/>
              <a:t>du micro-réseau</a:t>
            </a:r>
          </a:p>
          <a:p>
            <a:pPr algn="ctr"/>
            <a:r>
              <a:rPr lang="fr-FR" i="1" dirty="0" smtClean="0"/>
              <a:t>sous HOMER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7468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011D354-D039-406B-BF5B-DB0353DF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L’île d’Ouessant : consommation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9A461886-BD33-4511-B5ED-CA51E8315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7434"/>
            <a:ext cx="10515600" cy="3863132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7FB27F-8AF4-4695-966A-73DB437B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70DDE-CE0E-452B-8313-315000A2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23446-5691-44AD-852C-22DF4B5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12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DB2A72-61C3-47F9-AF11-C635FF3D45E6}"/>
              </a:ext>
            </a:extLst>
          </p:cNvPr>
          <p:cNvSpPr txBox="1"/>
          <p:nvPr/>
        </p:nvSpPr>
        <p:spPr>
          <a:xfrm>
            <a:off x="1283616" y="5332945"/>
            <a:ext cx="9624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Consommation électricité annuelle </a:t>
            </a:r>
            <a:r>
              <a:rPr lang="fr-FR" sz="2400" dirty="0"/>
              <a:t>: 6 500 MWh </a:t>
            </a:r>
            <a:r>
              <a:rPr lang="fr-FR" dirty="0"/>
              <a:t>(842 hab.)</a:t>
            </a:r>
            <a:endParaRPr lang="fr-FR" sz="2400" dirty="0"/>
          </a:p>
          <a:p>
            <a:pPr algn="ctr"/>
            <a:r>
              <a:rPr lang="fr-FR" sz="2400" dirty="0"/>
              <a:t>→ moyenne : 750 kW, max : 2000 kW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1C0C19-DAED-4936-80AD-3EA1BD3164CC}"/>
              </a:ext>
            </a:extLst>
          </p:cNvPr>
          <p:cNvSpPr txBox="1"/>
          <p:nvPr/>
        </p:nvSpPr>
        <p:spPr>
          <a:xfrm>
            <a:off x="10039547" y="689897"/>
            <a:ext cx="19364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Ballons d’eau chaude sanitaire ?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7625421-28FE-4D38-A9DB-4408D9E1237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784264" y="1336228"/>
            <a:ext cx="223495" cy="77633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0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6C1FE-754E-4941-95BC-3AD5B123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L’île d’Ouessant : ressources renouvelables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8DF712F-60CD-4F70-B6C0-36AF77606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16138" r="35973" b="60869"/>
          <a:stretch/>
        </p:blipFill>
        <p:spPr>
          <a:xfrm>
            <a:off x="838200" y="2483526"/>
            <a:ext cx="4086832" cy="2229501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5DC0F-A9C3-4632-95FA-8A520D96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D8546-3613-4B8B-8E5E-7F9338B4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89F4F-C315-4392-99D9-0190311C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13</a:t>
            </a:fld>
            <a:endParaRPr lang="fr-FR"/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E674F426-D734-4902-82AF-70FCD02C9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78221" r="57588" b="14891"/>
          <a:stretch/>
        </p:blipFill>
        <p:spPr>
          <a:xfrm>
            <a:off x="1557164" y="4866123"/>
            <a:ext cx="2648903" cy="667930"/>
          </a:xfrm>
          <a:prstGeom prst="rect">
            <a:avLst/>
          </a:prstGeom>
        </p:spPr>
      </p:pic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CD60667E-8D93-4479-8F14-76A1618A1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2" t="49493" r="15839" b="27515"/>
          <a:stretch/>
        </p:blipFill>
        <p:spPr>
          <a:xfrm>
            <a:off x="5221353" y="2483526"/>
            <a:ext cx="2045617" cy="22295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63B612A-EC84-4E50-B777-4754EE9DD20C}"/>
              </a:ext>
            </a:extLst>
          </p:cNvPr>
          <p:cNvSpPr txBox="1"/>
          <p:nvPr/>
        </p:nvSpPr>
        <p:spPr>
          <a:xfrm>
            <a:off x="838200" y="1548523"/>
            <a:ext cx="740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Potentiel : solaire honorable, éolien très bon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B275CCC-33F8-4363-A8BD-EB9225799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6" t="47490" r="40697" b="7149"/>
          <a:stretch/>
        </p:blipFill>
        <p:spPr>
          <a:xfrm>
            <a:off x="7378496" y="2028628"/>
            <a:ext cx="3386914" cy="382767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CC43B76-A0CA-451A-8E63-08C2F9AD57E3}"/>
              </a:ext>
            </a:extLst>
          </p:cNvPr>
          <p:cNvSpPr txBox="1"/>
          <p:nvPr/>
        </p:nvSpPr>
        <p:spPr>
          <a:xfrm>
            <a:off x="6244161" y="5991042"/>
            <a:ext cx="5708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Wind Europe 2017 “</a:t>
            </a:r>
            <a:r>
              <a:rPr lang="en-US" sz="1400" dirty="0"/>
              <a:t>Unleashing Europe’s offshore wind potential</a:t>
            </a:r>
            <a:r>
              <a:rPr lang="fr-FR" sz="1400" dirty="0"/>
              <a:t>”, Figure 7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7A342D-9316-4D19-9D57-193BE514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85" t="81698" r="2626" b="1532"/>
          <a:stretch/>
        </p:blipFill>
        <p:spPr>
          <a:xfrm>
            <a:off x="10486223" y="4625053"/>
            <a:ext cx="1489435" cy="115007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933506C-CFEF-49EF-A0D6-05F74405D635}"/>
              </a:ext>
            </a:extLst>
          </p:cNvPr>
          <p:cNvSpPr txBox="1"/>
          <p:nvPr/>
        </p:nvSpPr>
        <p:spPr>
          <a:xfrm>
            <a:off x="525462" y="5991042"/>
            <a:ext cx="4712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PVGIS </a:t>
            </a:r>
            <a:r>
              <a:rPr lang="fr-FR" sz="1400" dirty="0" err="1"/>
              <a:t>solar</a:t>
            </a:r>
            <a:r>
              <a:rPr lang="fr-FR" sz="1400" dirty="0"/>
              <a:t> </a:t>
            </a:r>
            <a:r>
              <a:rPr lang="fr-FR" sz="1400" dirty="0" err="1"/>
              <a:t>resource</a:t>
            </a:r>
            <a:r>
              <a:rPr lang="fr-FR" sz="1400" dirty="0"/>
              <a:t> </a:t>
            </a:r>
            <a:r>
              <a:rPr lang="fr-FR" sz="1400" dirty="0" err="1"/>
              <a:t>maps</a:t>
            </a:r>
            <a:r>
              <a:rPr lang="fr-FR" sz="1400" dirty="0"/>
              <a:t>:  </a:t>
            </a:r>
            <a:r>
              <a:rPr lang="fr-FR" sz="1400" dirty="0">
                <a:hlinkClick r:id="rId4"/>
              </a:rPr>
              <a:t>re.jrc.ec.europa.eu/pvgis.html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74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la démo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Conception</a:t>
            </a:r>
            <a:r>
              <a:rPr lang="fr-FR" dirty="0"/>
              <a:t> du micro-réseau (définition des composants)</a:t>
            </a:r>
          </a:p>
          <a:p>
            <a:pPr lvl="1"/>
            <a:r>
              <a:rPr lang="fr-FR" dirty="0"/>
              <a:t>Réglage des paramètres (coûts, durées de vie…)</a:t>
            </a:r>
          </a:p>
          <a:p>
            <a:pPr lvl="1"/>
            <a:r>
              <a:rPr lang="fr-FR" dirty="0"/>
              <a:t>Données d’entrées : météo, consommation (base HOMER ou fichier)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Optimisation</a:t>
            </a:r>
          </a:p>
          <a:p>
            <a:pPr lvl="1"/>
            <a:r>
              <a:rPr lang="fr-FR" dirty="0"/>
              <a:t>Définition du critère économique et des contraintes techniques</a:t>
            </a:r>
            <a:br>
              <a:rPr lang="fr-FR" dirty="0"/>
            </a:br>
            <a:r>
              <a:rPr lang="fr-FR" dirty="0"/>
              <a:t>(taux d’actualisation, délestage, taux d’</a:t>
            </a:r>
            <a:r>
              <a:rPr lang="fr-FR" dirty="0" err="1"/>
              <a:t>EnR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Variables continues ou discrètes (choix dans un catalogue)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Analyse</a:t>
            </a:r>
            <a:r>
              <a:rPr lang="fr-FR" dirty="0"/>
              <a:t> des résultats</a:t>
            </a:r>
          </a:p>
          <a:p>
            <a:pPr lvl="1"/>
            <a:r>
              <a:rPr lang="fr-FR" dirty="0"/>
              <a:t>Graphiques variés : </a:t>
            </a:r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summary</a:t>
            </a:r>
            <a:r>
              <a:rPr lang="fr-FR" dirty="0"/>
              <a:t>, Cash Flows, </a:t>
            </a:r>
            <a:r>
              <a:rPr lang="fr-FR" dirty="0" err="1"/>
              <a:t>Electrical</a:t>
            </a:r>
            <a:r>
              <a:rPr lang="fr-FR" dirty="0"/>
              <a:t> (mix), …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Analyse de sensibilité</a:t>
            </a:r>
          </a:p>
          <a:p>
            <a:pPr lvl="1"/>
            <a:r>
              <a:rPr lang="fr-FR" dirty="0"/>
              <a:t>Effet du prix du carburant Diesel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31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HOMER : Composants du micro-réseau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15</a:t>
            </a:fld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2106769" y="1778513"/>
            <a:ext cx="5838866" cy="1087394"/>
            <a:chOff x="388940" y="2248930"/>
            <a:chExt cx="5838866" cy="108739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l="-1" t="5069" r="62759" b="6091"/>
            <a:stretch/>
          </p:blipFill>
          <p:spPr>
            <a:xfrm>
              <a:off x="388940" y="2248930"/>
              <a:ext cx="4356055" cy="108739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l="84517" t="5069" r="9461" b="6091"/>
            <a:stretch/>
          </p:blipFill>
          <p:spPr>
            <a:xfrm>
              <a:off x="5523470" y="2248930"/>
              <a:ext cx="704336" cy="1087394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4809867" y="2629072"/>
              <a:ext cx="648730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400" dirty="0"/>
                <a:t>…</a:t>
              </a:r>
              <a:endParaRPr lang="en-US" sz="2400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r="2428"/>
          <a:stretch/>
        </p:blipFill>
        <p:spPr>
          <a:xfrm>
            <a:off x="2129534" y="3333874"/>
            <a:ext cx="7271294" cy="2980116"/>
          </a:xfrm>
          <a:prstGeom prst="rect">
            <a:avLst/>
          </a:prstGeom>
        </p:spPr>
      </p:pic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2187616" y="2873315"/>
            <a:ext cx="1460557" cy="46055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7" idx="2"/>
          </p:cNvCxnSpPr>
          <p:nvPr/>
        </p:nvCxnSpPr>
        <p:spPr>
          <a:xfrm>
            <a:off x="4284797" y="2865907"/>
            <a:ext cx="5009674" cy="46796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1254036-E353-4BAE-957A-CFE936970ED3}"/>
              </a:ext>
            </a:extLst>
          </p:cNvPr>
          <p:cNvSpPr txBox="1"/>
          <p:nvPr/>
        </p:nvSpPr>
        <p:spPr>
          <a:xfrm>
            <a:off x="8265858" y="1796097"/>
            <a:ext cx="2612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Palette des composants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1DFBE1-2A92-477E-8944-80928A53C2A9}"/>
              </a:ext>
            </a:extLst>
          </p:cNvPr>
          <p:cNvSpPr txBox="1"/>
          <p:nvPr/>
        </p:nvSpPr>
        <p:spPr>
          <a:xfrm>
            <a:off x="9572195" y="3836214"/>
            <a:ext cx="261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Réglages des paramètres</a:t>
            </a:r>
          </a:p>
          <a:p>
            <a:r>
              <a:rPr lang="fr-FR" sz="3200" dirty="0"/>
              <a:t>composant</a:t>
            </a:r>
          </a:p>
        </p:txBody>
      </p:sp>
    </p:spTree>
    <p:extLst>
      <p:ext uri="{BB962C8B-B14F-4D97-AF65-F5344CB8AC3E}">
        <p14:creationId xmlns:p14="http://schemas.microsoft.com/office/powerpoint/2010/main" val="393189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029AA-1042-4FB8-B49D-4F689122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Hypothèse principales coûts et durée de vie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9E333D1-FBB4-4A71-AEAE-D9D9D6D9A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688513"/>
              </p:ext>
            </p:extLst>
          </p:nvPr>
        </p:nvGraphicFramePr>
        <p:xfrm>
          <a:off x="838200" y="2165226"/>
          <a:ext cx="10515600" cy="2575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80035">
                  <a:extLst>
                    <a:ext uri="{9D8B030D-6E8A-4147-A177-3AD203B41FA5}">
                      <a16:colId xmlns:a16="http://schemas.microsoft.com/office/drawing/2014/main" val="81112250"/>
                    </a:ext>
                  </a:extLst>
                </a:gridCol>
                <a:gridCol w="2777765">
                  <a:extLst>
                    <a:ext uri="{9D8B030D-6E8A-4147-A177-3AD203B41FA5}">
                      <a16:colId xmlns:a16="http://schemas.microsoft.com/office/drawing/2014/main" val="184865840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103033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1151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fr-FR" sz="2400" dirty="0">
                          <a:effectLst/>
                        </a:rPr>
                        <a:t>Composant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 dirty="0">
                          <a:effectLst/>
                        </a:rPr>
                        <a:t>Puissance unitaire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Coût installation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Durée de vie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575561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Générateur Diesel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-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0,5 €/W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15 000 h allumé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958121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Éolienne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1 500 kW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2 €/W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25 ans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49909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PV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-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1 €/W</a:t>
                      </a:r>
                      <a:r>
                        <a:rPr lang="fr-FR" sz="2400" baseline="-25000">
                          <a:effectLst/>
                        </a:rPr>
                        <a:t>c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>
                          <a:effectLst/>
                        </a:rPr>
                        <a:t>25 ans</a:t>
                      </a:r>
                      <a:endParaRPr lang="fr-F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63570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fr-FR" sz="2400" dirty="0">
                          <a:effectLst/>
                        </a:rPr>
                        <a:t>Batterie + onduleur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 dirty="0">
                          <a:effectLst/>
                        </a:rPr>
                        <a:t>-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 dirty="0">
                          <a:effectLst/>
                        </a:rPr>
                        <a:t>0,2 €/Wh + 0,3 €/W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400" dirty="0">
                          <a:effectLst/>
                        </a:rPr>
                        <a:t>15 ans </a:t>
                      </a:r>
                      <a:br>
                        <a:rPr lang="fr-FR" sz="2400" dirty="0">
                          <a:effectLst/>
                        </a:rPr>
                      </a:br>
                      <a:r>
                        <a:rPr lang="fr-FR" sz="2400" dirty="0">
                          <a:effectLst/>
                        </a:rPr>
                        <a:t>ou 3000 cycles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580926455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1461C8-B889-450C-9C62-88F944E6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14D0A-0507-4A67-B1DB-F0A39CA3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9EB6F2-8BAD-4A2B-84B0-F5FE521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117188-206B-41AD-BC42-64180CB65945}"/>
              </a:ext>
            </a:extLst>
          </p:cNvPr>
          <p:cNvSpPr txBox="1"/>
          <p:nvPr/>
        </p:nvSpPr>
        <p:spPr>
          <a:xfrm>
            <a:off x="838200" y="5167312"/>
            <a:ext cx="9916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et carburant Diesel : 1 €/litre  → coût marginal générateur :  0,264 €/kWh</a:t>
            </a:r>
          </a:p>
          <a:p>
            <a:endParaRPr lang="fr-FR" sz="2400" dirty="0"/>
          </a:p>
          <a:p>
            <a:r>
              <a:rPr lang="fr-FR" sz="2400" dirty="0"/>
              <a:t>NB : marché de gros 0,050 €/kWh (moyenne </a:t>
            </a:r>
            <a:r>
              <a:rPr lang="fr-FR" sz="2400" dirty="0">
                <a:hlinkClick r:id="rId2"/>
              </a:rPr>
              <a:t>France 2018</a:t>
            </a:r>
            <a:r>
              <a:rPr lang="fr-FR" sz="2400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5787B7-D0A9-4D8B-B122-F474717B255D}"/>
              </a:ext>
            </a:extLst>
          </p:cNvPr>
          <p:cNvSpPr txBox="1"/>
          <p:nvPr/>
        </p:nvSpPr>
        <p:spPr>
          <a:xfrm>
            <a:off x="838200" y="169068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Un peu d’avance sur les soldes ?</a:t>
            </a:r>
          </a:p>
        </p:txBody>
      </p:sp>
    </p:spTree>
    <p:extLst>
      <p:ext uri="{BB962C8B-B14F-4D97-AF65-F5344CB8AC3E}">
        <p14:creationId xmlns:p14="http://schemas.microsoft.com/office/powerpoint/2010/main" val="39526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: interface HOMER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259"/>
            <a:ext cx="6974991" cy="453485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Juin</a:t>
            </a:r>
            <a:r>
              <a:rPr lang="en-US" dirty="0" smtClean="0"/>
              <a:t>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59" y="2778983"/>
            <a:ext cx="4997742" cy="3123589"/>
          </a:xfrm>
          <a:prstGeom prst="rect">
            <a:avLst/>
          </a:prstGeom>
        </p:spPr>
      </p:pic>
      <p:cxnSp>
        <p:nvCxnSpPr>
          <p:cNvPr id="9" name="Connecteur droit 8"/>
          <p:cNvCxnSpPr>
            <a:cxnSpLocks/>
          </p:cNvCxnSpPr>
          <p:nvPr/>
        </p:nvCxnSpPr>
        <p:spPr>
          <a:xfrm flipH="1">
            <a:off x="4024923" y="2778983"/>
            <a:ext cx="3169336" cy="205092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H="1" flipV="1">
            <a:off x="4024923" y="4986217"/>
            <a:ext cx="3169336" cy="91635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95569" y="5945430"/>
            <a:ext cx="49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Tous les dimensionnements évalués par HOMER</a:t>
            </a:r>
            <a:endParaRPr lang="fr-FR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661129" y="5945430"/>
            <a:ext cx="43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Analyse détaillée d’un dimensionnement</a:t>
            </a:r>
            <a:endParaRPr lang="fr-FR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5" y="0"/>
            <a:ext cx="2432175" cy="228611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4B7CE9A-9BF7-483E-ACD9-8D5C7523263E}"/>
              </a:ext>
            </a:extLst>
          </p:cNvPr>
          <p:cNvSpPr txBox="1"/>
          <p:nvPr/>
        </p:nvSpPr>
        <p:spPr>
          <a:xfrm>
            <a:off x="8237415" y="0"/>
            <a:ext cx="1522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Durée du calcul</a:t>
            </a:r>
          </a:p>
          <a:p>
            <a:r>
              <a:rPr lang="fr-FR" sz="1600" dirty="0" smtClean="0"/>
              <a:t>d’optimisation :</a:t>
            </a:r>
          </a:p>
          <a:p>
            <a:r>
              <a:rPr lang="fr-FR" sz="1600" i="1" dirty="0" err="1" smtClean="0"/>
              <a:t>qq</a:t>
            </a:r>
            <a:r>
              <a:rPr lang="fr-FR" sz="1600" i="1" dirty="0" smtClean="0"/>
              <a:t> minutes</a:t>
            </a:r>
          </a:p>
          <a:p>
            <a:r>
              <a:rPr lang="fr-FR" sz="1600" dirty="0" smtClean="0"/>
              <a:t>(9000 config. explorée)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2371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716D9-B9A2-4409-8C03-0D805BA0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dimensionnement à Ouessant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652ACC1-32D3-4649-A3AF-D0C607CB2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319256"/>
              </p:ext>
            </p:extLst>
          </p:nvPr>
        </p:nvGraphicFramePr>
        <p:xfrm>
          <a:off x="838199" y="3475034"/>
          <a:ext cx="10515600" cy="2529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693624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40800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125588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1335119"/>
                    </a:ext>
                  </a:extLst>
                </a:gridCol>
              </a:tblGrid>
              <a:tr h="248765"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Composant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Puissance unitaire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Énergie produite /an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Durée de vie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411049945"/>
                  </a:ext>
                </a:extLst>
              </a:tr>
              <a:tr h="248765"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Générateur Diesel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1 900 kW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>
                          <a:effectLst/>
                        </a:rPr>
                        <a:t>530 kWh (812 h ON)</a:t>
                      </a:r>
                      <a:endParaRPr lang="fr-F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>
                          <a:effectLst/>
                        </a:rPr>
                        <a:t>18,5 ans</a:t>
                      </a:r>
                      <a:endParaRPr lang="fr-FR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671327953"/>
                  </a:ext>
                </a:extLst>
              </a:tr>
              <a:tr h="248765"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Éolienne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2 × 1 500 kW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12 370 kWh (C.F. 47 %)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85405935"/>
                  </a:ext>
                </a:extLst>
              </a:tr>
              <a:tr h="248765"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PV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52 kW</a:t>
                      </a:r>
                      <a:r>
                        <a:rPr lang="fr-FR" sz="2000" baseline="-25000" dirty="0">
                          <a:effectLst/>
                        </a:rPr>
                        <a:t>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58 kWh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607123464"/>
                  </a:ext>
                </a:extLst>
              </a:tr>
              <a:tr h="275348"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Batterie + onduleur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1450 kW, 8930 kWh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-120 kWh pertes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15 ans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73712463"/>
                  </a:ext>
                </a:extLst>
              </a:tr>
              <a:tr h="400188"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Total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~5 000 kW + batterie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2000" dirty="0">
                          <a:effectLst/>
                        </a:rPr>
                        <a:t>12 960 kWh</a:t>
                      </a:r>
                    </a:p>
                    <a:p>
                      <a:pPr rtl="0"/>
                      <a:r>
                        <a:rPr lang="fr-FR" sz="1600" dirty="0">
                          <a:effectLst/>
                        </a:rPr>
                        <a:t>→ surplus 5 890 kWh (45 %)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rtl="0"/>
                      <a:endParaRPr lang="fr-FR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92159581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48D0B-CD33-494C-BE3E-6324E361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A9378F-C8C0-481C-BF40-38537317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D03C5-BC4E-4957-BC14-649B76BE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1D38A2-1965-4518-8576-A0809DE7E98D}"/>
              </a:ext>
            </a:extLst>
          </p:cNvPr>
          <p:cNvSpPr txBox="1"/>
          <p:nvPr/>
        </p:nvSpPr>
        <p:spPr>
          <a:xfrm>
            <a:off x="838199" y="6004874"/>
            <a:ext cx="976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stratégie de dispatch </a:t>
            </a:r>
            <a:r>
              <a:rPr lang="fr-FR" i="1" dirty="0" err="1"/>
              <a:t>Load</a:t>
            </a:r>
            <a:r>
              <a:rPr lang="fr-FR" i="1" dirty="0"/>
              <a:t> Following </a:t>
            </a:r>
            <a:r>
              <a:rPr lang="fr-FR" dirty="0"/>
              <a:t>(LF), typique d’une faible utilisation du générateur Diesel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BA36C6F-1968-407A-AF26-04BA3DBE2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91927"/>
              </p:ext>
            </p:extLst>
          </p:nvPr>
        </p:nvGraphicFramePr>
        <p:xfrm>
          <a:off x="838199" y="1925822"/>
          <a:ext cx="10515600" cy="91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6844567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961222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2215123"/>
                    </a:ext>
                  </a:extLst>
                </a:gridCol>
              </a:tblGrid>
              <a:tr h="450928">
                <a:tc>
                  <a:txBody>
                    <a:bodyPr/>
                    <a:lstStyle/>
                    <a:p>
                      <a:r>
                        <a:rPr lang="fr-FR" sz="2400" dirty="0"/>
                        <a:t>Net </a:t>
                      </a:r>
                      <a:r>
                        <a:rPr lang="fr-FR" sz="2400" dirty="0" err="1"/>
                        <a:t>Present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Cost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Cost</a:t>
                      </a:r>
                      <a:r>
                        <a:rPr lang="fr-FR" sz="2400" dirty="0"/>
                        <a:t> of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Taux </a:t>
                      </a:r>
                      <a:r>
                        <a:rPr lang="fr-FR" sz="2400" dirty="0" err="1"/>
                        <a:t>EnR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40465"/>
                  </a:ext>
                </a:extLst>
              </a:tr>
              <a:tr h="450928">
                <a:tc>
                  <a:txBody>
                    <a:bodyPr/>
                    <a:lstStyle/>
                    <a:p>
                      <a:r>
                        <a:rPr lang="fr-FR" sz="2400" dirty="0"/>
                        <a:t>14,6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0,167 €/kWh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92 %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7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2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30A18-F237-4100-9D6A-FE0FECE2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d’Homer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22ED9-4FE6-4762-9599-840E1AF2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Boîte noire, non scriptable (interface Python, Matlab absente)</a:t>
            </a:r>
          </a:p>
          <a:p>
            <a:r>
              <a:rPr lang="fr-FR" dirty="0"/>
              <a:t>Critères/contraintes d’optimisation limités</a:t>
            </a:r>
          </a:p>
          <a:p>
            <a:pPr lvl="1"/>
            <a:r>
              <a:rPr lang="fr-FR" dirty="0"/>
              <a:t>e.g. critères de qualité de service : durée maximale de coupure…</a:t>
            </a:r>
          </a:p>
          <a:p>
            <a:r>
              <a:rPr lang="fr-FR" dirty="0"/>
              <a:t>Règles de </a:t>
            </a:r>
            <a:r>
              <a:rPr lang="fr-FR" dirty="0" err="1"/>
              <a:t>dispatch</a:t>
            </a:r>
            <a:r>
              <a:rPr lang="fr-FR" dirty="0"/>
              <a:t> </a:t>
            </a:r>
            <a:r>
              <a:rPr lang="fr-FR" dirty="0" smtClean="0"/>
              <a:t>figées </a:t>
            </a:r>
            <a:r>
              <a:rPr lang="fr-FR" dirty="0"/>
              <a:t>(quoique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Prise en compte de l’incertain dans le dimensionnement : </a:t>
            </a:r>
          </a:p>
          <a:p>
            <a:pPr lvl="1"/>
            <a:r>
              <a:rPr lang="fr-FR" dirty="0" smtClean="0"/>
              <a:t>Dimensionnement “</a:t>
            </a:r>
            <a:r>
              <a:rPr lang="fr-FR" dirty="0" err="1" smtClean="0"/>
              <a:t>Wait</a:t>
            </a:r>
            <a:r>
              <a:rPr lang="fr-FR" dirty="0" smtClean="0"/>
              <a:t>-and-</a:t>
            </a:r>
            <a:r>
              <a:rPr lang="fr-FR" dirty="0" err="1" smtClean="0"/>
              <a:t>see</a:t>
            </a:r>
            <a:r>
              <a:rPr lang="fr-FR" dirty="0" smtClean="0"/>
              <a:t>” : OK (analyse de sensibilité)</a:t>
            </a:r>
          </a:p>
          <a:p>
            <a:pPr lvl="1"/>
            <a:r>
              <a:rPr lang="fr-FR" dirty="0" smtClean="0"/>
              <a:t>Dimensionnement “</a:t>
            </a:r>
            <a:r>
              <a:rPr lang="fr-FR" dirty="0" err="1" smtClean="0"/>
              <a:t>Here</a:t>
            </a:r>
            <a:r>
              <a:rPr lang="fr-FR" dirty="0" smtClean="0"/>
              <a:t>-and-</a:t>
            </a:r>
            <a:r>
              <a:rPr lang="fr-FR" dirty="0" err="1" smtClean="0"/>
              <a:t>now</a:t>
            </a:r>
            <a:r>
              <a:rPr lang="fr-FR" dirty="0" smtClean="0"/>
              <a:t>” : absent </a:t>
            </a:r>
            <a:br>
              <a:rPr lang="fr-FR" dirty="0" smtClean="0"/>
            </a:br>
            <a:r>
              <a:rPr lang="fr-FR" dirty="0" smtClean="0"/>
              <a:t>→ </a:t>
            </a:r>
            <a:r>
              <a:rPr lang="fr-FR" dirty="0" err="1" smtClean="0"/>
              <a:t>Multi-stage</a:t>
            </a:r>
            <a:r>
              <a:rPr lang="fr-FR" dirty="0" smtClean="0"/>
              <a:t> </a:t>
            </a:r>
            <a:r>
              <a:rPr lang="fr-FR" dirty="0" err="1" smtClean="0"/>
              <a:t>stochastic</a:t>
            </a:r>
            <a:r>
              <a:rPr lang="fr-FR" dirty="0" smtClean="0"/>
              <a:t> program?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80B72-9E92-4BE3-9D22-137CFAB2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FEB44-BD6B-4203-B276-96EA6A66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6BAB3-14F0-474D-9CA9-76911622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14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Définition du problème « dimensionner un </a:t>
            </a:r>
            <a:r>
              <a:rPr lang="fr-FR" dirty="0" err="1"/>
              <a:t>microréseau</a:t>
            </a:r>
            <a:r>
              <a:rPr lang="fr-FR" dirty="0"/>
              <a:t> »</a:t>
            </a:r>
          </a:p>
          <a:p>
            <a:r>
              <a:rPr lang="fr-FR" dirty="0"/>
              <a:t>Démonstration d’HOMER</a:t>
            </a:r>
          </a:p>
          <a:p>
            <a:pPr lvl="1"/>
            <a:r>
              <a:rPr lang="fr-FR" dirty="0"/>
              <a:t>Cas d’application : île d’Ouessant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8763732-F479-4922-9B90-2FC89DA300BA}"/>
              </a:ext>
            </a:extLst>
          </p:cNvPr>
          <p:cNvGrpSpPr/>
          <p:nvPr/>
        </p:nvGrpSpPr>
        <p:grpSpPr>
          <a:xfrm>
            <a:off x="6558515" y="3105568"/>
            <a:ext cx="4724400" cy="3071395"/>
            <a:chOff x="6398260" y="2621280"/>
            <a:chExt cx="4724400" cy="307139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48AA1AD-EA6F-4E18-A49C-AE6E0AA5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" t="2143" r="1292" b="2902"/>
            <a:stretch/>
          </p:blipFill>
          <p:spPr>
            <a:xfrm>
              <a:off x="6456680" y="2621280"/>
              <a:ext cx="4607560" cy="273812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03CE723-7305-4633-9C8B-DE3CE8EE8B12}"/>
                </a:ext>
              </a:extLst>
            </p:cNvPr>
            <p:cNvSpPr txBox="1"/>
            <p:nvPr/>
          </p:nvSpPr>
          <p:spPr>
            <a:xfrm>
              <a:off x="6398260" y="5384898"/>
              <a:ext cx="472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/>
                <a:t>Ouessant vu par Jean-Christophe Foureau, </a:t>
              </a:r>
              <a:r>
                <a:rPr lang="fr-FR" sz="1400" i="1" dirty="0">
                  <a:hlinkClick r:id="rId3"/>
                </a:rPr>
                <a:t>www.ot-ouessant.fr</a:t>
              </a:r>
              <a:r>
                <a:rPr lang="fr-FR" sz="1400" i="1" dirty="0"/>
                <a:t> 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3489"/>
            <a:ext cx="4820138" cy="29441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0900" y="5158740"/>
            <a:ext cx="2202180" cy="5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4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98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Stratégies de dispatching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Dispatch : répartition de la consommation nette (conso – </a:t>
            </a:r>
            <a:r>
              <a:rPr lang="fr-FR" dirty="0" err="1"/>
              <a:t>EnR</a:t>
            </a:r>
            <a:r>
              <a:rPr lang="fr-FR" dirty="0"/>
              <a:t>) entre les ressources « contrôlables » (générateurs Diesel, batteries)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Deux </a:t>
            </a:r>
          </a:p>
          <a:p>
            <a:endParaRPr lang="fr-FR" dirty="0"/>
          </a:p>
          <a:p>
            <a:pPr lvl="1"/>
            <a:r>
              <a:rPr lang="fr-FR" b="1" dirty="0" err="1"/>
              <a:t>Load</a:t>
            </a:r>
            <a:r>
              <a:rPr lang="fr-FR" b="1" dirty="0"/>
              <a:t> </a:t>
            </a:r>
            <a:r>
              <a:rPr lang="fr-FR" b="1" dirty="0" err="1"/>
              <a:t>Following</a:t>
            </a:r>
            <a:r>
              <a:rPr lang="fr-FR" b="1" dirty="0"/>
              <a:t> </a:t>
            </a:r>
            <a:r>
              <a:rPr lang="fr-FR" dirty="0"/>
              <a:t>: N’utilise le diesel que lorsque c’est nécessaire</a:t>
            </a:r>
          </a:p>
          <a:p>
            <a:endParaRPr lang="fr-FR" dirty="0"/>
          </a:p>
          <a:p>
            <a:pPr lvl="1"/>
            <a:r>
              <a:rPr lang="fr-FR" b="1" dirty="0"/>
              <a:t>Cycle </a:t>
            </a:r>
            <a:r>
              <a:rPr lang="fr-FR" b="1" dirty="0" err="1"/>
              <a:t>Charging</a:t>
            </a:r>
            <a:r>
              <a:rPr lang="fr-FR" b="1" dirty="0"/>
              <a:t> </a:t>
            </a:r>
            <a:r>
              <a:rPr lang="fr-FR" dirty="0"/>
              <a:t>: Privilégie une utilisation du diesel à puissance maximale qui charge les batteries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Juin 2019 - IETR AUT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Dimensionnement d'un micro-réseau - HOMER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03483-F6DB-4873-83D2-8FDC8B583D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45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propos de l’énergie en </a:t>
            </a:r>
            <a:r>
              <a:rPr lang="fr-FR" dirty="0" smtClean="0"/>
              <a:t>surplus </a:t>
            </a:r>
            <a:r>
              <a:rPr lang="fr-FR" sz="3200" i="1" dirty="0" smtClean="0"/>
              <a:t>version </a:t>
            </a:r>
            <a:r>
              <a:rPr lang="fr-FR" sz="3200" i="1" dirty="0" err="1" smtClean="0"/>
              <a:t>anim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22</a:t>
            </a:fld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0727"/>
            <a:ext cx="10515600" cy="2996430"/>
          </a:xfrm>
        </p:spPr>
      </p:pic>
      <p:sp>
        <p:nvSpPr>
          <p:cNvPr id="3" name="ZoneTexte 2"/>
          <p:cNvSpPr txBox="1"/>
          <p:nvPr/>
        </p:nvSpPr>
        <p:spPr>
          <a:xfrm>
            <a:off x="1813169" y="5386219"/>
            <a:ext cx="85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Animation</a:t>
            </a:r>
            <a:r>
              <a:rPr lang="en-US" dirty="0"/>
              <a:t>: </a:t>
            </a:r>
            <a:r>
              <a:rPr lang="en-US" i="1" dirty="0"/>
              <a:t>“Iberia intraday generation mix, summertime, 2019 to 2050 (GW</a:t>
            </a:r>
            <a:r>
              <a:rPr lang="en-US" i="1" dirty="0" smtClean="0"/>
              <a:t>)”</a:t>
            </a:r>
          </a:p>
          <a:p>
            <a:r>
              <a:rPr lang="en-US" dirty="0"/>
              <a:t>(</a:t>
            </a:r>
            <a:r>
              <a:rPr lang="en-US" dirty="0" smtClean="0"/>
              <a:t>BNEF </a:t>
            </a:r>
            <a:r>
              <a:rPr lang="en-US" dirty="0"/>
              <a:t>New Energy Outlook </a:t>
            </a:r>
            <a:r>
              <a:rPr lang="en-US" dirty="0" smtClean="0"/>
              <a:t>2019, Key </a:t>
            </a:r>
            <a:r>
              <a:rPr lang="en-US" dirty="0"/>
              <a:t>Findings </a:t>
            </a:r>
            <a:r>
              <a:rPr lang="en-US" dirty="0" smtClean="0">
                <a:hlinkClick r:id="rId3"/>
              </a:rPr>
              <a:t>about.bnef.com/new-energy-outlook/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97354" y="1579865"/>
            <a:ext cx="9597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“Back-up and curtailment are a feature, not a </a:t>
            </a:r>
            <a:r>
              <a:rPr lang="en-US" sz="2400" i="1" dirty="0" smtClean="0"/>
              <a:t>bug!”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Présentation</a:t>
            </a:r>
            <a:r>
              <a:rPr lang="en-US" dirty="0" smtClean="0"/>
              <a:t> du BNEF </a:t>
            </a:r>
            <a:r>
              <a:rPr lang="en-US" dirty="0"/>
              <a:t>New Energy Outlook </a:t>
            </a:r>
            <a:r>
              <a:rPr lang="en-US" dirty="0" smtClean="0"/>
              <a:t>2018, à 43:00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youtu.be/8uDhm9a0PeQ?t=2580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0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propos de l’énergie en </a:t>
            </a:r>
            <a:r>
              <a:rPr lang="fr-FR" dirty="0" smtClean="0"/>
              <a:t>surplus </a:t>
            </a:r>
            <a:r>
              <a:rPr lang="fr-FR" sz="3200" i="1" dirty="0" smtClean="0"/>
              <a:t>sans animation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23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8245" y="5985748"/>
            <a:ext cx="856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</a:t>
            </a:r>
            <a:r>
              <a:rPr lang="en-US" i="1" dirty="0"/>
              <a:t>Iberia intraday generation mix, summertime, 2019 to 2050 (GW</a:t>
            </a:r>
            <a:r>
              <a:rPr lang="en-US" i="1" dirty="0" smtClean="0"/>
              <a:t>)”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7436"/>
            <a:ext cx="8055707" cy="2295481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2917"/>
            <a:ext cx="8055707" cy="229548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464061" y="3274767"/>
            <a:ext cx="3477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“Back-up and curtailment </a:t>
            </a:r>
            <a:endParaRPr lang="en-US" sz="2400" i="1" dirty="0" smtClean="0"/>
          </a:p>
          <a:p>
            <a:r>
              <a:rPr lang="en-US" sz="2400" i="1" dirty="0" smtClean="0"/>
              <a:t>are </a:t>
            </a:r>
            <a:r>
              <a:rPr lang="en-US" sz="2400" i="1" dirty="0"/>
              <a:t>a feature, not a </a:t>
            </a:r>
            <a:r>
              <a:rPr lang="en-US" sz="2400" i="1" dirty="0" smtClean="0"/>
              <a:t>bug!”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8135815" y="4105764"/>
            <a:ext cx="1008185" cy="294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Fichiers de résultats exportés d’HOMER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Liste des dimensionnements explorées et indices de performance</a:t>
            </a:r>
          </a:p>
          <a:p>
            <a:pPr lvl="1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Ouessant_results.csv</a:t>
            </a:r>
            <a:r>
              <a:rPr lang="fr-FR" dirty="0" smtClean="0"/>
              <a:t> : uniquement l’optimum de chaque catégorie (11)</a:t>
            </a:r>
          </a:p>
          <a:p>
            <a:pPr lvl="1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Ouessant_results_all.csv</a:t>
            </a:r>
            <a:r>
              <a:rPr lang="fr-FR" dirty="0" smtClean="0"/>
              <a:t> : tous (2000)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Ouessant_results_time_series.csv</a:t>
            </a:r>
            <a:r>
              <a:rPr lang="fr-FR" dirty="0" smtClean="0"/>
              <a:t> : séries temporelles de la simulation énergétique (1 an, pas 1h) </a:t>
            </a:r>
            <a:r>
              <a:rPr lang="fr-FR" dirty="0"/>
              <a:t>du dimensionnement </a:t>
            </a:r>
            <a:r>
              <a:rPr lang="fr-FR" dirty="0" smtClean="0"/>
              <a:t>optimal</a:t>
            </a:r>
          </a:p>
          <a:p>
            <a:endParaRPr lang="fr-FR" dirty="0" smtClean="0"/>
          </a:p>
          <a:p>
            <a:r>
              <a:rPr lang="fr-FR" dirty="0" smtClean="0"/>
              <a:t>“System simulation report” (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docx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, .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pdf</a:t>
            </a:r>
            <a:r>
              <a:rPr lang="fr-FR" dirty="0" smtClean="0"/>
              <a:t>) généré automatiquement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Juin 2019 - IETR AUT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Dimensionnement d'un micro-réseau - HOMER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6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d’un micro-réseau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D8A0799-9A71-428C-B095-AE633D8FA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8607" r="3410" b="7576"/>
          <a:stretch/>
        </p:blipFill>
        <p:spPr>
          <a:xfrm>
            <a:off x="2052452" y="3139679"/>
            <a:ext cx="8087095" cy="3329077"/>
          </a:xfrm>
          <a:prstGeom prst="rect">
            <a:avLst/>
          </a:prstGeom>
        </p:spPr>
      </p:pic>
      <p:sp>
        <p:nvSpPr>
          <p:cNvPr id="10" name="Rectangle : coins arrondis 5">
            <a:extLst>
              <a:ext uri="{FF2B5EF4-FFF2-40B4-BE49-F238E27FC236}">
                <a16:creationId xmlns:a16="http://schemas.microsoft.com/office/drawing/2014/main" id="{D3C022BF-474A-4D0D-9F42-D8C60486B98B}"/>
              </a:ext>
            </a:extLst>
          </p:cNvPr>
          <p:cNvSpPr/>
          <p:nvPr/>
        </p:nvSpPr>
        <p:spPr>
          <a:xfrm>
            <a:off x="1572491" y="1423295"/>
            <a:ext cx="9047017" cy="18195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Un micro-réseau est un réseau, généralement multi-sources :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chemeClr val="tx1"/>
                </a:solidFill>
              </a:rPr>
              <a:t>autonome</a:t>
            </a:r>
          </a:p>
          <a:p>
            <a:r>
              <a:rPr lang="fr-FR" sz="2400" i="1" dirty="0">
                <a:solidFill>
                  <a:schemeClr val="tx1"/>
                </a:solidFill>
              </a:rPr>
              <a:t>ou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chemeClr val="tx1"/>
                </a:solidFill>
              </a:rPr>
              <a:t>raccordé</a:t>
            </a:r>
            <a:r>
              <a:rPr lang="fr-FR" sz="2400" dirty="0">
                <a:solidFill>
                  <a:schemeClr val="tx1"/>
                </a:solidFill>
              </a:rPr>
              <a:t> à un « grand réseau » </a:t>
            </a:r>
          </a:p>
          <a:p>
            <a:pPr marL="800100" lvl="1" indent="-3429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qui se comporte comme un seul acteur du point de vue du réseau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49CA30D-FEB9-46E5-9EC3-D6B01A28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8607" r="3410" b="7576"/>
          <a:stretch/>
        </p:blipFill>
        <p:spPr>
          <a:xfrm>
            <a:off x="796636" y="1672863"/>
            <a:ext cx="10837250" cy="2952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2586A4-B6B8-4DB8-85C7-E35415FF037A}"/>
              </a:ext>
            </a:extLst>
          </p:cNvPr>
          <p:cNvSpPr/>
          <p:nvPr/>
        </p:nvSpPr>
        <p:spPr>
          <a:xfrm>
            <a:off x="1057838" y="1519944"/>
            <a:ext cx="1679652" cy="2182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5000" b="1" cap="none" spc="0" dirty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19B8F-9547-48CD-AA44-2BF6860457F6}"/>
              </a:ext>
            </a:extLst>
          </p:cNvPr>
          <p:cNvSpPr/>
          <p:nvPr/>
        </p:nvSpPr>
        <p:spPr>
          <a:xfrm>
            <a:off x="6152617" y="1817228"/>
            <a:ext cx="16796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5000" b="1" cap="none" spc="0" dirty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Dimensionnement  d’un micro-réseau</a:t>
            </a:r>
          </a:p>
        </p:txBody>
      </p:sp>
      <p:sp>
        <p:nvSpPr>
          <p:cNvPr id="15" name="Rectangle : coins arrondis 5">
            <a:extLst>
              <a:ext uri="{FF2B5EF4-FFF2-40B4-BE49-F238E27FC236}">
                <a16:creationId xmlns:a16="http://schemas.microsoft.com/office/drawing/2014/main" id="{07F86016-A1E6-4003-8D5A-81D1314E00D9}"/>
              </a:ext>
            </a:extLst>
          </p:cNvPr>
          <p:cNvSpPr/>
          <p:nvPr/>
        </p:nvSpPr>
        <p:spPr>
          <a:xfrm>
            <a:off x="796636" y="4665874"/>
            <a:ext cx="9047017" cy="18195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Dimensionnement : « quels composants pour alimenter la </a:t>
            </a:r>
            <a:r>
              <a:rPr lang="fr-FR" sz="2400" b="1" dirty="0">
                <a:solidFill>
                  <a:schemeClr val="tx1"/>
                </a:solidFill>
              </a:rPr>
              <a:t>charge</a:t>
            </a:r>
            <a:r>
              <a:rPr lang="fr-FR" sz="2400" dirty="0">
                <a:solidFill>
                  <a:schemeClr val="tx1"/>
                </a:solidFill>
              </a:rPr>
              <a:t> ? »</a:t>
            </a:r>
          </a:p>
          <a:p>
            <a:r>
              <a:rPr lang="fr-FR" sz="2400" dirty="0">
                <a:solidFill>
                  <a:schemeClr val="tx1"/>
                </a:solidFill>
              </a:rPr>
              <a:t>Paramètres à dimensionner 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Taille des composants (capacité, puissance…) 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Algorithme de dispatching </a:t>
            </a:r>
            <a:r>
              <a:rPr lang="fr-FR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3E2F61-3499-4EE2-BEEC-6CD7E1BB31E3}"/>
              </a:ext>
            </a:extLst>
          </p:cNvPr>
          <p:cNvSpPr/>
          <p:nvPr/>
        </p:nvSpPr>
        <p:spPr>
          <a:xfrm>
            <a:off x="2690246" y="1135014"/>
            <a:ext cx="1679652" cy="2182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5000" b="1" cap="none" spc="0" dirty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95E3EA-6550-40CF-AA1C-4ACDCD2D3BF1}"/>
              </a:ext>
            </a:extLst>
          </p:cNvPr>
          <p:cNvSpPr/>
          <p:nvPr/>
        </p:nvSpPr>
        <p:spPr>
          <a:xfrm>
            <a:off x="4039850" y="816067"/>
            <a:ext cx="1679652" cy="2182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5000" b="1" cap="none" spc="0" dirty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0E1FD4-C944-4F73-8ADC-0D969CC3ED18}"/>
              </a:ext>
            </a:extLst>
          </p:cNvPr>
          <p:cNvSpPr/>
          <p:nvPr/>
        </p:nvSpPr>
        <p:spPr>
          <a:xfrm>
            <a:off x="9245016" y="1222996"/>
            <a:ext cx="1679652" cy="2182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5000" b="1" cap="none" spc="0" dirty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5D5D020-6401-4C24-A01B-B8F04E775041}"/>
              </a:ext>
            </a:extLst>
          </p:cNvPr>
          <p:cNvSpPr/>
          <p:nvPr/>
        </p:nvSpPr>
        <p:spPr>
          <a:xfrm>
            <a:off x="8265384" y="3340311"/>
            <a:ext cx="1822977" cy="1325563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57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problème de dimensionnement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4B50F7F-4EA9-4A38-9C2B-AEB2F73FF5BF}"/>
              </a:ext>
            </a:extLst>
          </p:cNvPr>
          <p:cNvSpPr/>
          <p:nvPr/>
        </p:nvSpPr>
        <p:spPr>
          <a:xfrm>
            <a:off x="935371" y="1439154"/>
            <a:ext cx="4926512" cy="25342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Données d’entrée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FE71A6C-1DB2-4954-82AC-694C3F9CC5DE}"/>
              </a:ext>
            </a:extLst>
          </p:cNvPr>
          <p:cNvSpPr/>
          <p:nvPr/>
        </p:nvSpPr>
        <p:spPr>
          <a:xfrm>
            <a:off x="6147352" y="1451088"/>
            <a:ext cx="5066593" cy="252235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Objectifs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880C941-238D-4799-A418-9742F2032898}"/>
              </a:ext>
            </a:extLst>
          </p:cNvPr>
          <p:cNvSpPr/>
          <p:nvPr/>
        </p:nvSpPr>
        <p:spPr>
          <a:xfrm>
            <a:off x="6498911" y="2635938"/>
            <a:ext cx="4294780" cy="4281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Maximiser la qualité de service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44B1C2D-85F0-4F39-884A-975255707F83}"/>
              </a:ext>
            </a:extLst>
          </p:cNvPr>
          <p:cNvSpPr/>
          <p:nvPr/>
        </p:nvSpPr>
        <p:spPr>
          <a:xfrm>
            <a:off x="6498911" y="2114676"/>
            <a:ext cx="4294780" cy="4061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Minimiser le coût global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0FF8F74-8DFE-454F-A0FE-3E72764C55FC}"/>
              </a:ext>
            </a:extLst>
          </p:cNvPr>
          <p:cNvSpPr/>
          <p:nvPr/>
        </p:nvSpPr>
        <p:spPr>
          <a:xfrm>
            <a:off x="1282045" y="2014152"/>
            <a:ext cx="4273628" cy="18186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Données météo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Données de consommation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Paramètres techniques : rendements, durées de vie, facteurs de coûts,…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EE49384-3017-4412-A35D-717FF3714182}"/>
              </a:ext>
            </a:extLst>
          </p:cNvPr>
          <p:cNvSpPr/>
          <p:nvPr/>
        </p:nvSpPr>
        <p:spPr>
          <a:xfrm>
            <a:off x="935370" y="4162922"/>
            <a:ext cx="10278575" cy="2052809"/>
          </a:xfrm>
          <a:prstGeom prst="roundRect">
            <a:avLst>
              <a:gd name="adj" fmla="val 2044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Difficultés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FD5D30E-0B4C-45B3-9FC1-53B034F4EF05}"/>
              </a:ext>
            </a:extLst>
          </p:cNvPr>
          <p:cNvSpPr/>
          <p:nvPr/>
        </p:nvSpPr>
        <p:spPr>
          <a:xfrm>
            <a:off x="1510965" y="4727890"/>
            <a:ext cx="9127384" cy="13105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Horizon long (25 ans) </a:t>
            </a:r>
            <a:r>
              <a:rPr lang="fr-FR" sz="2400" i="1" dirty="0">
                <a:solidFill>
                  <a:schemeClr val="tx1"/>
                </a:solidFill>
              </a:rPr>
              <a:t>vs</a:t>
            </a:r>
            <a:r>
              <a:rPr lang="fr-FR" sz="2400" dirty="0">
                <a:solidFill>
                  <a:schemeClr val="tx1"/>
                </a:solidFill>
              </a:rPr>
              <a:t> pas de temps court (≤ 1h)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Nécessité d’une simulation temporelle itérative (dynamique)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Incertitudes sur les </a:t>
            </a:r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données d’entrée (court et long terme)</a:t>
            </a:r>
          </a:p>
        </p:txBody>
      </p:sp>
      <p:sp>
        <p:nvSpPr>
          <p:cNvPr id="17" name="Rectangle : coins arrondis 11">
            <a:extLst>
              <a:ext uri="{FF2B5EF4-FFF2-40B4-BE49-F238E27FC236}">
                <a16:creationId xmlns:a16="http://schemas.microsoft.com/office/drawing/2014/main" id="{F880C941-238D-4799-A418-9742F2032898}"/>
              </a:ext>
            </a:extLst>
          </p:cNvPr>
          <p:cNvSpPr/>
          <p:nvPr/>
        </p:nvSpPr>
        <p:spPr>
          <a:xfrm>
            <a:off x="6498911" y="3178550"/>
            <a:ext cx="4294780" cy="6542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300" dirty="0">
                <a:solidFill>
                  <a:schemeClr val="tx1"/>
                </a:solidFill>
              </a:rPr>
              <a:t>Minimiser l’impact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355212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du dimensionnement optimal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/>
          </a:p>
        </p:txBody>
      </p:sp>
      <p:sp>
        <p:nvSpPr>
          <p:cNvPr id="9" name="Rectangle : coins arrondis 5">
            <a:extLst>
              <a:ext uri="{FF2B5EF4-FFF2-40B4-BE49-F238E27FC236}">
                <a16:creationId xmlns:a16="http://schemas.microsoft.com/office/drawing/2014/main" id="{27029A3F-9A4C-49AE-8DB7-8A068077F98C}"/>
              </a:ext>
            </a:extLst>
          </p:cNvPr>
          <p:cNvSpPr/>
          <p:nvPr/>
        </p:nvSpPr>
        <p:spPr>
          <a:xfrm>
            <a:off x="1065114" y="2277928"/>
            <a:ext cx="9975273" cy="264286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Dimensionner le micro-réseau optimal </a:t>
            </a:r>
          </a:p>
          <a:p>
            <a:pPr algn="ctr"/>
            <a:r>
              <a:rPr lang="fr-FR" sz="3600" b="1" dirty="0">
                <a:solidFill>
                  <a:schemeClr val="tx1"/>
                </a:solidFill>
              </a:rPr>
              <a:t>=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Trouver le dimensionnement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qui minimise un ou des </a:t>
            </a:r>
            <a:r>
              <a:rPr lang="fr-FR" sz="2800" i="1" dirty="0">
                <a:solidFill>
                  <a:schemeClr val="tx1"/>
                </a:solidFill>
              </a:rPr>
              <a:t>objectifs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en répondant à des </a:t>
            </a:r>
            <a:r>
              <a:rPr lang="fr-FR" sz="2800" i="1" dirty="0">
                <a:solidFill>
                  <a:schemeClr val="tx1"/>
                </a:solidFill>
              </a:rPr>
              <a:t>contraintes</a:t>
            </a:r>
          </a:p>
        </p:txBody>
      </p:sp>
    </p:spTree>
    <p:extLst>
      <p:ext uri="{BB962C8B-B14F-4D97-AF65-F5344CB8AC3E}">
        <p14:creationId xmlns:p14="http://schemas.microsoft.com/office/powerpoint/2010/main" val="117517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 : coins arrondis 10">
            <a:extLst>
              <a:ext uri="{FF2B5EF4-FFF2-40B4-BE49-F238E27FC236}">
                <a16:creationId xmlns:a16="http://schemas.microsoft.com/office/drawing/2014/main" id="{0C843DB6-7E62-4ADD-9FF7-BC66420C0832}"/>
              </a:ext>
            </a:extLst>
          </p:cNvPr>
          <p:cNvSpPr/>
          <p:nvPr/>
        </p:nvSpPr>
        <p:spPr>
          <a:xfrm>
            <a:off x="2329249" y="2082113"/>
            <a:ext cx="7173097" cy="3873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1876"/>
            <a:ext cx="10515600" cy="1325563"/>
          </a:xfrm>
        </p:spPr>
        <p:txBody>
          <a:bodyPr/>
          <a:lstStyle/>
          <a:p>
            <a:r>
              <a:rPr lang="fr-FR" dirty="0"/>
              <a:t>Principe du dimensionnement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39809" y="6046517"/>
            <a:ext cx="2743200" cy="365125"/>
          </a:xfrm>
        </p:spPr>
        <p:txBody>
          <a:bodyPr/>
          <a:lstStyle/>
          <a:p>
            <a:fld id="{E8403483-F6DB-4873-83D2-8FDC8B583D56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C843DB6-7E62-4ADD-9FF7-BC66420C0832}"/>
              </a:ext>
            </a:extLst>
          </p:cNvPr>
          <p:cNvSpPr/>
          <p:nvPr/>
        </p:nvSpPr>
        <p:spPr>
          <a:xfrm>
            <a:off x="4793672" y="3083184"/>
            <a:ext cx="2604655" cy="12301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Optimiseur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3ED065B-A995-4C0B-8509-6557F8FEECE7}"/>
              </a:ext>
            </a:extLst>
          </p:cNvPr>
          <p:cNvSpPr/>
          <p:nvPr/>
        </p:nvSpPr>
        <p:spPr>
          <a:xfrm>
            <a:off x="4793671" y="4541598"/>
            <a:ext cx="2604655" cy="12301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Simulateur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55D4400-9BA9-4BC0-89F5-C49BEEE0E8A0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7398326" y="5156668"/>
            <a:ext cx="969819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2B793C6-ACF5-4254-B64C-259338AE88C8}"/>
              </a:ext>
            </a:extLst>
          </p:cNvPr>
          <p:cNvCxnSpPr/>
          <p:nvPr/>
        </p:nvCxnSpPr>
        <p:spPr>
          <a:xfrm flipV="1">
            <a:off x="3710084" y="5194284"/>
            <a:ext cx="1080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27A688-0B44-411C-A49F-48D4921EE796}"/>
              </a:ext>
            </a:extLst>
          </p:cNvPr>
          <p:cNvCxnSpPr>
            <a:cxnSpLocks/>
          </p:cNvCxnSpPr>
          <p:nvPr/>
        </p:nvCxnSpPr>
        <p:spPr>
          <a:xfrm>
            <a:off x="8336968" y="3712109"/>
            <a:ext cx="0" cy="145841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193E4991-4C78-4F4A-9DAD-25630CC45089}"/>
              </a:ext>
            </a:extLst>
          </p:cNvPr>
          <p:cNvSpPr txBox="1"/>
          <p:nvPr/>
        </p:nvSpPr>
        <p:spPr>
          <a:xfrm>
            <a:off x="2700948" y="2775435"/>
            <a:ext cx="205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Critères de performance</a:t>
            </a:r>
          </a:p>
          <a:p>
            <a:pPr algn="ctr"/>
            <a:r>
              <a:rPr lang="fr-FR" dirty="0"/>
              <a:t>à optimiser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5A1261C-9062-423E-9AD8-3515DB2902A0}"/>
              </a:ext>
            </a:extLst>
          </p:cNvPr>
          <p:cNvSpPr txBox="1"/>
          <p:nvPr/>
        </p:nvSpPr>
        <p:spPr>
          <a:xfrm>
            <a:off x="7544908" y="2879544"/>
            <a:ext cx="235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Dimensionnement</a:t>
            </a:r>
          </a:p>
          <a:p>
            <a:r>
              <a:rPr lang="fr-FR" dirty="0"/>
              <a:t>à évaluer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F63C6DF-F124-45C5-B9BF-331EBF7E99AA}"/>
              </a:ext>
            </a:extLst>
          </p:cNvPr>
          <p:cNvCxnSpPr/>
          <p:nvPr/>
        </p:nvCxnSpPr>
        <p:spPr>
          <a:xfrm flipV="1">
            <a:off x="3695175" y="3735870"/>
            <a:ext cx="1083587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3821B1A-029B-420A-B000-2934EC3E8D78}"/>
              </a:ext>
            </a:extLst>
          </p:cNvPr>
          <p:cNvSpPr txBox="1"/>
          <p:nvPr/>
        </p:nvSpPr>
        <p:spPr>
          <a:xfrm>
            <a:off x="278777" y="3295645"/>
            <a:ext cx="205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Données d’entrées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4EE8447-FF6A-40C1-B76A-29550359DB18}"/>
              </a:ext>
            </a:extLst>
          </p:cNvPr>
          <p:cNvCxnSpPr>
            <a:cxnSpLocks/>
          </p:cNvCxnSpPr>
          <p:nvPr/>
        </p:nvCxnSpPr>
        <p:spPr>
          <a:xfrm>
            <a:off x="3726184" y="3735870"/>
            <a:ext cx="0" cy="145841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F63C6DF-F124-45C5-B9BF-331EBF7E99AA}"/>
              </a:ext>
            </a:extLst>
          </p:cNvPr>
          <p:cNvCxnSpPr/>
          <p:nvPr/>
        </p:nvCxnSpPr>
        <p:spPr>
          <a:xfrm>
            <a:off x="1377029" y="3915641"/>
            <a:ext cx="95222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647950" y="2154094"/>
            <a:ext cx="653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Optimisation itérative </a:t>
            </a:r>
            <a:r>
              <a:rPr lang="fr-FR" sz="2400" dirty="0"/>
              <a:t>(approche boîte noire)</a:t>
            </a:r>
            <a:endParaRPr lang="en-US" sz="2400" dirty="0"/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32B793C6-ACF5-4254-B64C-259338AE88C8}"/>
              </a:ext>
            </a:extLst>
          </p:cNvPr>
          <p:cNvCxnSpPr/>
          <p:nvPr/>
        </p:nvCxnSpPr>
        <p:spPr>
          <a:xfrm flipV="1">
            <a:off x="7398326" y="3698254"/>
            <a:ext cx="9720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CF63C6DF-F124-45C5-B9BF-331EBF7E99AA}"/>
              </a:ext>
            </a:extLst>
          </p:cNvPr>
          <p:cNvCxnSpPr/>
          <p:nvPr/>
        </p:nvCxnSpPr>
        <p:spPr>
          <a:xfrm>
            <a:off x="9502346" y="3664977"/>
            <a:ext cx="95222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E5A1261C-9062-423E-9AD8-3515DB2902A0}"/>
              </a:ext>
            </a:extLst>
          </p:cNvPr>
          <p:cNvSpPr txBox="1"/>
          <p:nvPr/>
        </p:nvSpPr>
        <p:spPr>
          <a:xfrm>
            <a:off x="9721601" y="3778353"/>
            <a:ext cx="235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Dimensionnement</a:t>
            </a:r>
          </a:p>
          <a:p>
            <a:r>
              <a:rPr lang="fr-FR" dirty="0"/>
              <a:t>  optimal</a:t>
            </a:r>
          </a:p>
          <a:p>
            <a:r>
              <a:rPr lang="fr-FR" dirty="0"/>
              <a:t>- Critères optimisés</a:t>
            </a:r>
          </a:p>
        </p:txBody>
      </p:sp>
    </p:spTree>
    <p:extLst>
      <p:ext uri="{BB962C8B-B14F-4D97-AF65-F5344CB8AC3E}">
        <p14:creationId xmlns:p14="http://schemas.microsoft.com/office/powerpoint/2010/main" val="223165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5324-164D-48D6-8A0B-919635DA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de l’art : </a:t>
            </a:r>
            <a:r>
              <a:rPr lang="fr-FR" sz="3600" i="1" dirty="0"/>
              <a:t>un problème réglé depuis longtemps ?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9BD39-7A6A-4A20-85A2-F24FC6B4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Outils de dimensionnement des micro-réseaux :</a:t>
            </a:r>
            <a:br>
              <a:rPr lang="fr-FR" dirty="0"/>
            </a:br>
            <a:r>
              <a:rPr lang="fr-FR" sz="2400" i="1" dirty="0"/>
              <a:t>(synonymes : systèmes isolés/hybrides)</a:t>
            </a:r>
          </a:p>
          <a:p>
            <a:r>
              <a:rPr lang="fr-FR" dirty="0"/>
              <a:t>HOMER Pro </a:t>
            </a:r>
            <a:r>
              <a:rPr lang="fr-FR" sz="2400" i="1" dirty="0"/>
              <a:t>(</a:t>
            </a:r>
            <a:r>
              <a:rPr lang="en-US" sz="2400" i="1" dirty="0"/>
              <a:t>“Hybrid Optimization of Multiple Energy Resources”</a:t>
            </a:r>
            <a:r>
              <a:rPr lang="fr-FR" sz="2400" i="1" dirty="0"/>
              <a:t>)</a:t>
            </a:r>
          </a:p>
          <a:p>
            <a:pPr lvl="1"/>
            <a:r>
              <a:rPr lang="fr-FR" dirty="0"/>
              <a:t>Développé au NREL (~1995)</a:t>
            </a:r>
          </a:p>
          <a:p>
            <a:pPr lvl="1"/>
            <a:r>
              <a:rPr lang="fr-FR" dirty="0"/>
              <a:t>Commercialisé par HOMER </a:t>
            </a:r>
            <a:r>
              <a:rPr lang="fr-FR" dirty="0" err="1"/>
              <a:t>Energy</a:t>
            </a:r>
            <a:r>
              <a:rPr lang="fr-FR" dirty="0"/>
              <a:t> LLC (2009</a:t>
            </a:r>
            <a:r>
              <a:rPr lang="fr-FR" dirty="0"/>
              <a:t>) </a:t>
            </a:r>
            <a:r>
              <a:rPr lang="fr-FR" sz="1400" dirty="0" smtClean="0">
                <a:hlinkClick r:id="rId2"/>
              </a:rPr>
              <a:t>www.homerenergy.com</a:t>
            </a:r>
            <a:endParaRPr lang="fr-FR" dirty="0"/>
          </a:p>
          <a:p>
            <a:r>
              <a:rPr lang="fr-FR" dirty="0"/>
              <a:t>Hybrid2 </a:t>
            </a:r>
            <a:r>
              <a:rPr lang="fr-FR" sz="1400" dirty="0" smtClean="0">
                <a:hlinkClick r:id="rId3"/>
              </a:rPr>
              <a:t>www.umass.edu/windenergy/research/topics/tools/software/hybrid2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en-US" dirty="0"/>
              <a:t>University of Massachusetts Amherst (~</a:t>
            </a:r>
            <a:r>
              <a:rPr lang="en-US" dirty="0" smtClean="0"/>
              <a:t>1990 – 2006)</a:t>
            </a:r>
            <a:r>
              <a:rPr lang="en-US" dirty="0"/>
              <a:t/>
            </a:r>
            <a:br>
              <a:rPr lang="en-US" dirty="0"/>
            </a:br>
            <a:r>
              <a:rPr lang="en-US" sz="1500" dirty="0"/>
              <a:t>W. Stein, J. F. </a:t>
            </a:r>
            <a:r>
              <a:rPr lang="en-US" sz="1500" dirty="0" err="1"/>
              <a:t>Manwell</a:t>
            </a:r>
            <a:r>
              <a:rPr lang="en-US" sz="1500" dirty="0"/>
              <a:t>, J. G. </a:t>
            </a:r>
            <a:r>
              <a:rPr lang="en-US" sz="1500" dirty="0" smtClean="0"/>
              <a:t>McGowan </a:t>
            </a:r>
            <a:r>
              <a:rPr lang="en-US" sz="1500" dirty="0"/>
              <a:t>and W. Q. </a:t>
            </a:r>
            <a:r>
              <a:rPr lang="en-US" sz="1500" dirty="0" smtClean="0"/>
              <a:t>Jeffries, “Further </a:t>
            </a:r>
            <a:r>
              <a:rPr lang="en-US" sz="1500" dirty="0"/>
              <a:t>developments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with </a:t>
            </a:r>
            <a:r>
              <a:rPr lang="en-US" sz="1500" dirty="0"/>
              <a:t>the University of Massachusetts wind/diesel system </a:t>
            </a:r>
            <a:r>
              <a:rPr lang="en-US" sz="1500" dirty="0" smtClean="0"/>
              <a:t>simulator”, Proceedings </a:t>
            </a:r>
            <a:r>
              <a:rPr lang="en-US" sz="1500" dirty="0"/>
              <a:t>of </a:t>
            </a:r>
            <a:r>
              <a:rPr lang="en-US" sz="1500" dirty="0" smtClean="0"/>
              <a:t>AWEA </a:t>
            </a:r>
            <a:r>
              <a:rPr lang="en-US" sz="1500" dirty="0" err="1"/>
              <a:t>Windpower</a:t>
            </a:r>
            <a:r>
              <a:rPr lang="en-US" sz="1500" dirty="0"/>
              <a:t> 90 (</a:t>
            </a:r>
            <a:r>
              <a:rPr lang="en-US" sz="1500" dirty="0" smtClean="0"/>
              <a:t>1990)</a:t>
            </a:r>
            <a:endParaRPr lang="en-US" sz="1500" dirty="0"/>
          </a:p>
          <a:p>
            <a:pPr lvl="1"/>
            <a:r>
              <a:rPr lang="fr-FR" i="1" dirty="0"/>
              <a:t>développement abandonné</a:t>
            </a:r>
          </a:p>
          <a:p>
            <a:r>
              <a:rPr lang="fr-FR" dirty="0">
                <a:hlinkClick r:id="rId4"/>
              </a:rPr>
              <a:t>Thèse</a:t>
            </a:r>
            <a:r>
              <a:rPr lang="fr-FR" dirty="0"/>
              <a:t> </a:t>
            </a:r>
            <a:r>
              <a:rPr lang="fr-FR" dirty="0" smtClean="0"/>
              <a:t>O. </a:t>
            </a:r>
            <a:r>
              <a:rPr lang="fr-FR" dirty="0" err="1" smtClean="0"/>
              <a:t>Gergaud</a:t>
            </a:r>
            <a:r>
              <a:rPr lang="fr-FR" dirty="0" smtClean="0"/>
              <a:t> </a:t>
            </a:r>
            <a:r>
              <a:rPr lang="fr-FR" dirty="0"/>
              <a:t>(Système </a:t>
            </a:r>
            <a:r>
              <a:rPr lang="fr-FR" dirty="0" smtClean="0"/>
              <a:t>PV-éolien-stockage) à l’ENS Rennes, 2002</a:t>
            </a:r>
          </a:p>
          <a:p>
            <a:r>
              <a:rPr lang="fr-FR" dirty="0" smtClean="0"/>
              <a:t>…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7C5918-9DAA-4F1D-B91C-732F0BF7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8FD7F-71C1-4B08-97C5-D4320C7E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5680A-A728-4CF1-A406-9F67F8DB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69" y="5469032"/>
            <a:ext cx="3287539" cy="1372513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5908431" y="5469032"/>
            <a:ext cx="1774092" cy="4550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logiciel HOMER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Dimensionnement d'un micro-réseau - HOMER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3483-F6DB-4873-83D2-8FDC8B583D56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Juin 2019 - IETR AUT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B954F74-2C32-42C6-81D6-366DAE291168}"/>
              </a:ext>
            </a:extLst>
          </p:cNvPr>
          <p:cNvSpPr/>
          <p:nvPr/>
        </p:nvSpPr>
        <p:spPr>
          <a:xfrm>
            <a:off x="271849" y="1434020"/>
            <a:ext cx="11643060" cy="4719645"/>
          </a:xfrm>
          <a:prstGeom prst="roundRect">
            <a:avLst>
              <a:gd name="adj" fmla="val 1352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3 fonctionnalités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F1A696A-3B01-4D37-8A69-5EB57B99C642}"/>
              </a:ext>
            </a:extLst>
          </p:cNvPr>
          <p:cNvSpPr/>
          <p:nvPr/>
        </p:nvSpPr>
        <p:spPr>
          <a:xfrm>
            <a:off x="444842" y="2151113"/>
            <a:ext cx="3586831" cy="32728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Simulateur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Simulation sur un an,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extrapolée sur 25 ans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Résultats :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Énergétiques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Économiques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C6C3D16-9890-4A70-8537-057CD155807C}"/>
              </a:ext>
            </a:extLst>
          </p:cNvPr>
          <p:cNvSpPr/>
          <p:nvPr/>
        </p:nvSpPr>
        <p:spPr>
          <a:xfrm>
            <a:off x="4224000" y="2152383"/>
            <a:ext cx="3688543" cy="32715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Optimiseur </a:t>
            </a:r>
            <a:r>
              <a:rPr lang="fr-FR" sz="2400" i="1" dirty="0">
                <a:solidFill>
                  <a:schemeClr val="tx1"/>
                </a:solidFill>
              </a:rPr>
              <a:t>(2016)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Boîte noire non documentée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5CC0C0B-54DE-4D85-9999-80D4623E4372}"/>
              </a:ext>
            </a:extLst>
          </p:cNvPr>
          <p:cNvSpPr/>
          <p:nvPr/>
        </p:nvSpPr>
        <p:spPr>
          <a:xfrm>
            <a:off x="8104870" y="2151113"/>
            <a:ext cx="3642288" cy="32715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Analyse de sensibilité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Simuler en faisant varier un paramètre </a:t>
            </a:r>
          </a:p>
          <a:p>
            <a:r>
              <a:rPr lang="fr-FR" sz="2400" dirty="0">
                <a:solidFill>
                  <a:schemeClr val="tx1"/>
                </a:solidFill>
              </a:rPr>
              <a:t>     (ex : prix du fuel)</a:t>
            </a:r>
          </a:p>
        </p:txBody>
      </p:sp>
    </p:spTree>
    <p:extLst>
      <p:ext uri="{BB962C8B-B14F-4D97-AF65-F5344CB8AC3E}">
        <p14:creationId xmlns:p14="http://schemas.microsoft.com/office/powerpoint/2010/main" val="496092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168A23AF0B34BB2A5AA34B7D0A257" ma:contentTypeVersion="4" ma:contentTypeDescription="Crée un document." ma:contentTypeScope="" ma:versionID="be7885bdc998c0d1d9e9d1182627367a">
  <xsd:schema xmlns:xsd="http://www.w3.org/2001/XMLSchema" xmlns:xs="http://www.w3.org/2001/XMLSchema" xmlns:p="http://schemas.microsoft.com/office/2006/metadata/properties" xmlns:ns2="d29dd490-16a6-4c37-8fa7-19049bcdf3f2" targetNamespace="http://schemas.microsoft.com/office/2006/metadata/properties" ma:root="true" ma:fieldsID="3399053f9f5e3395bd79bc91b65d48c5" ns2:_="">
    <xsd:import namespace="d29dd490-16a6-4c37-8fa7-19049bcdf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dd490-16a6-4c37-8fa7-19049bcdf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AAAA01-E113-45B3-A430-4E5010C82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9dd490-16a6-4c37-8fa7-19049bcdf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FC8F5-A777-4123-A793-D55FA138D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6A7C5F-2D62-49AE-A4FC-8DFE33061F25}">
  <ds:schemaRefs>
    <ds:schemaRef ds:uri="http://purl.org/dc/terms/"/>
    <ds:schemaRef ds:uri="d29dd490-16a6-4c37-8fa7-19049bcdf3f2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1088</Words>
  <Application>Microsoft Office PowerPoint</Application>
  <PresentationFormat>Grand écran</PresentationFormat>
  <Paragraphs>282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Wingdings</vt:lpstr>
      <vt:lpstr>Thème Office</vt:lpstr>
      <vt:lpstr>Dimensionner un microréseau « en 3 clics » avec HOMER</vt:lpstr>
      <vt:lpstr>Plan</vt:lpstr>
      <vt:lpstr>Définition d’un micro-réseau</vt:lpstr>
      <vt:lpstr>Dimensionnement  d’un micro-réseau</vt:lpstr>
      <vt:lpstr>Le problème de dimensionnement </vt:lpstr>
      <vt:lpstr>Définition du dimensionnement optimal</vt:lpstr>
      <vt:lpstr>Principe du dimensionnement</vt:lpstr>
      <vt:lpstr>État de l’art : un problème réglé depuis longtemps ?</vt:lpstr>
      <vt:lpstr>Le logiciel HOMER</vt:lpstr>
      <vt:lpstr>Démo HOMER Pro</vt:lpstr>
      <vt:lpstr>Cas d’étude : micro-réseau Ouessant</vt:lpstr>
      <vt:lpstr>L’île d’Ouessant : consommation</vt:lpstr>
      <vt:lpstr>L’île d’Ouessant : ressources renouvelables</vt:lpstr>
      <vt:lpstr>Plan de la démo</vt:lpstr>
      <vt:lpstr>HOMER : Composants du micro-réseau</vt:lpstr>
      <vt:lpstr>Hypothèse principales coûts et durée de vie</vt:lpstr>
      <vt:lpstr>Résultats : interface HOMER</vt:lpstr>
      <vt:lpstr>Résultats de dimensionnement à Ouessant</vt:lpstr>
      <vt:lpstr>Limites d’Homer</vt:lpstr>
      <vt:lpstr>Annexe</vt:lpstr>
      <vt:lpstr>Stratégies de dispatching</vt:lpstr>
      <vt:lpstr>À propos de l’énergie en surplus version anim</vt:lpstr>
      <vt:lpstr>À propos de l’énergie en surplus sans animation</vt:lpstr>
      <vt:lpstr>Fichiers de résultats exportés d’HOMER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Dimensionner un microréseau « en 3 clics » avec HOMER. Séminaire IETR AUT juin 2019</dc:title>
  <dc:creator>Pierre Haessig;Nabil Sadou</dc:creator>
  <cp:lastModifiedBy>Pierre Haessig</cp:lastModifiedBy>
  <cp:revision>59</cp:revision>
  <dcterms:created xsi:type="dcterms:W3CDTF">2019-03-26T10:12:54Z</dcterms:created>
  <dcterms:modified xsi:type="dcterms:W3CDTF">2019-06-21T13:32:05Z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0x01010021D168A23AF0B34BB2A5AA34B7D0A257</vt:lpwstr>
  </property>
</Properties>
</file>